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1" r:id="rId4"/>
    <p:sldMasterId id="2147483787" r:id="rId5"/>
  </p:sldMasterIdLst>
  <p:notesMasterIdLst>
    <p:notesMasterId r:id="rId17"/>
  </p:notesMasterIdLst>
  <p:sldIdLst>
    <p:sldId id="256" r:id="rId6"/>
    <p:sldId id="265" r:id="rId7"/>
    <p:sldId id="264" r:id="rId8"/>
    <p:sldId id="261" r:id="rId9"/>
    <p:sldId id="2147483561" r:id="rId10"/>
    <p:sldId id="266" r:id="rId11"/>
    <p:sldId id="263" r:id="rId12"/>
    <p:sldId id="259" r:id="rId13"/>
    <p:sldId id="2147483562" r:id="rId14"/>
    <p:sldId id="2147483557" r:id="rId15"/>
    <p:sldId id="2147483563"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F9D135-278B-4BCD-8885-AAFACC6C7908}" v="55" dt="2025-11-04T12:35:08.720"/>
  </p1510:revLst>
</p1510:revInfo>
</file>

<file path=ppt/tableStyles.xml><?xml version="1.0" encoding="utf-8"?>
<a:tblStyleLst xmlns:a="http://schemas.openxmlformats.org/drawingml/2006/main" def="{5C22544A-7EE6-4342-B048-85BDC9FD1C3A}">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173" autoAdjust="0"/>
    <p:restoredTop sz="88478" autoAdjust="0"/>
  </p:normalViewPr>
  <p:slideViewPr>
    <p:cSldViewPr snapToGrid="0">
      <p:cViewPr>
        <p:scale>
          <a:sx n="107" d="100"/>
          <a:sy n="107" d="100"/>
        </p:scale>
        <p:origin x="912" y="318"/>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23"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ric Melcher" userId="dcb431cc-5d8a-4342-b48e-cbaeb107969e" providerId="ADAL" clId="{3D8671C6-34EC-4578-9307-6B4D3A51E894}"/>
    <pc:docChg chg="undo redo custSel addSld delSld modSld sldOrd">
      <pc:chgData name="Eric Melcher" userId="dcb431cc-5d8a-4342-b48e-cbaeb107969e" providerId="ADAL" clId="{3D8671C6-34EC-4578-9307-6B4D3A51E894}" dt="2025-11-04T12:35:08.720" v="3424"/>
      <pc:docMkLst>
        <pc:docMk/>
      </pc:docMkLst>
      <pc:sldChg chg="modSp mod modClrScheme chgLayout">
        <pc:chgData name="Eric Melcher" userId="dcb431cc-5d8a-4342-b48e-cbaeb107969e" providerId="ADAL" clId="{3D8671C6-34EC-4578-9307-6B4D3A51E894}" dt="2025-11-04T12:14:57.594" v="3380" actId="700"/>
        <pc:sldMkLst>
          <pc:docMk/>
          <pc:sldMk cId="1663087238" sldId="256"/>
        </pc:sldMkLst>
        <pc:spChg chg="mod ord">
          <ac:chgData name="Eric Melcher" userId="dcb431cc-5d8a-4342-b48e-cbaeb107969e" providerId="ADAL" clId="{3D8671C6-34EC-4578-9307-6B4D3A51E894}" dt="2025-11-04T12:14:57.594" v="3380" actId="700"/>
          <ac:spMkLst>
            <pc:docMk/>
            <pc:sldMk cId="1663087238" sldId="256"/>
            <ac:spMk id="2" creationId="{09510A4E-2631-87EB-8E11-3DA4143C77B5}"/>
          </ac:spMkLst>
        </pc:spChg>
        <pc:spChg chg="mod ord">
          <ac:chgData name="Eric Melcher" userId="dcb431cc-5d8a-4342-b48e-cbaeb107969e" providerId="ADAL" clId="{3D8671C6-34EC-4578-9307-6B4D3A51E894}" dt="2025-11-04T12:14:57.594" v="3380" actId="700"/>
          <ac:spMkLst>
            <pc:docMk/>
            <pc:sldMk cId="1663087238" sldId="256"/>
            <ac:spMk id="3" creationId="{218EF932-06EC-F3C7-C87E-CE17FB3299A9}"/>
          </ac:spMkLst>
        </pc:spChg>
      </pc:sldChg>
      <pc:sldChg chg="modSp add del mod">
        <pc:chgData name="Eric Melcher" userId="dcb431cc-5d8a-4342-b48e-cbaeb107969e" providerId="ADAL" clId="{3D8671C6-34EC-4578-9307-6B4D3A51E894}" dt="2025-11-04T07:28:25.540" v="304" actId="47"/>
        <pc:sldMkLst>
          <pc:docMk/>
          <pc:sldMk cId="3329773710" sldId="257"/>
        </pc:sldMkLst>
        <pc:spChg chg="mod">
          <ac:chgData name="Eric Melcher" userId="dcb431cc-5d8a-4342-b48e-cbaeb107969e" providerId="ADAL" clId="{3D8671C6-34EC-4578-9307-6B4D3A51E894}" dt="2025-11-04T07:28:13.568" v="303" actId="21"/>
          <ac:spMkLst>
            <pc:docMk/>
            <pc:sldMk cId="3329773710" sldId="257"/>
            <ac:spMk id="6" creationId="{77CD4A48-F227-8C8F-9152-DA5538F8D6D0}"/>
          </ac:spMkLst>
        </pc:spChg>
      </pc:sldChg>
      <pc:sldChg chg="del">
        <pc:chgData name="Eric Melcher" userId="dcb431cc-5d8a-4342-b48e-cbaeb107969e" providerId="ADAL" clId="{3D8671C6-34EC-4578-9307-6B4D3A51E894}" dt="2025-11-04T10:13:49.527" v="1435" actId="47"/>
        <pc:sldMkLst>
          <pc:docMk/>
          <pc:sldMk cId="3034282657" sldId="258"/>
        </pc:sldMkLst>
      </pc:sldChg>
      <pc:sldChg chg="addSp delSp modSp mod ord modClrScheme chgLayout modNotesTx">
        <pc:chgData name="Eric Melcher" userId="dcb431cc-5d8a-4342-b48e-cbaeb107969e" providerId="ADAL" clId="{3D8671C6-34EC-4578-9307-6B4D3A51E894}" dt="2025-11-04T12:12:39.940" v="3361"/>
        <pc:sldMkLst>
          <pc:docMk/>
          <pc:sldMk cId="711760534" sldId="259"/>
        </pc:sldMkLst>
        <pc:spChg chg="mod ord">
          <ac:chgData name="Eric Melcher" userId="dcb431cc-5d8a-4342-b48e-cbaeb107969e" providerId="ADAL" clId="{3D8671C6-34EC-4578-9307-6B4D3A51E894}" dt="2025-11-04T10:41:33.084" v="2537" actId="20577"/>
          <ac:spMkLst>
            <pc:docMk/>
            <pc:sldMk cId="711760534" sldId="259"/>
            <ac:spMk id="3" creationId="{931BB9B1-3240-9DD5-1042-B2DB98EEAFDF}"/>
          </ac:spMkLst>
        </pc:spChg>
        <pc:spChg chg="add del mod ord">
          <ac:chgData name="Eric Melcher" userId="dcb431cc-5d8a-4342-b48e-cbaeb107969e" providerId="ADAL" clId="{3D8671C6-34EC-4578-9307-6B4D3A51E894}" dt="2025-11-04T10:40:50.546" v="2465" actId="478"/>
          <ac:spMkLst>
            <pc:docMk/>
            <pc:sldMk cId="711760534" sldId="259"/>
            <ac:spMk id="5" creationId="{3BA2F5A0-4C9C-8462-0AC8-B3423570AC11}"/>
          </ac:spMkLst>
        </pc:spChg>
        <pc:spChg chg="add del mod ord">
          <ac:chgData name="Eric Melcher" userId="dcb431cc-5d8a-4342-b48e-cbaeb107969e" providerId="ADAL" clId="{3D8671C6-34EC-4578-9307-6B4D3A51E894}" dt="2025-11-04T10:40:54.033" v="2466" actId="478"/>
          <ac:spMkLst>
            <pc:docMk/>
            <pc:sldMk cId="711760534" sldId="259"/>
            <ac:spMk id="6" creationId="{D515BF4F-3D9D-CB41-66E6-83FBEE72C004}"/>
          </ac:spMkLst>
        </pc:spChg>
        <pc:spChg chg="add mod ord">
          <ac:chgData name="Eric Melcher" userId="dcb431cc-5d8a-4342-b48e-cbaeb107969e" providerId="ADAL" clId="{3D8671C6-34EC-4578-9307-6B4D3A51E894}" dt="2025-11-04T10:42:15.255" v="2601" actId="20577"/>
          <ac:spMkLst>
            <pc:docMk/>
            <pc:sldMk cId="711760534" sldId="259"/>
            <ac:spMk id="7" creationId="{683F4117-25F6-3D1F-A0F7-12C929F9B583}"/>
          </ac:spMkLst>
        </pc:spChg>
        <pc:graphicFrameChg chg="mod modGraphic">
          <ac:chgData name="Eric Melcher" userId="dcb431cc-5d8a-4342-b48e-cbaeb107969e" providerId="ADAL" clId="{3D8671C6-34EC-4578-9307-6B4D3A51E894}" dt="2025-11-04T11:26:55.182" v="2972" actId="20577"/>
          <ac:graphicFrameMkLst>
            <pc:docMk/>
            <pc:sldMk cId="711760534" sldId="259"/>
            <ac:graphicFrameMk id="4" creationId="{B36D6446-932F-1891-A3F9-82E009F50785}"/>
          </ac:graphicFrameMkLst>
        </pc:graphicFrameChg>
      </pc:sldChg>
      <pc:sldChg chg="addSp delSp modSp add del mod modClrScheme chgLayout">
        <pc:chgData name="Eric Melcher" userId="dcb431cc-5d8a-4342-b48e-cbaeb107969e" providerId="ADAL" clId="{3D8671C6-34EC-4578-9307-6B4D3A51E894}" dt="2025-11-04T12:08:59.752" v="3357" actId="47"/>
        <pc:sldMkLst>
          <pc:docMk/>
          <pc:sldMk cId="2271348789" sldId="260"/>
        </pc:sldMkLst>
        <pc:spChg chg="mod ord">
          <ac:chgData name="Eric Melcher" userId="dcb431cc-5d8a-4342-b48e-cbaeb107969e" providerId="ADAL" clId="{3D8671C6-34EC-4578-9307-6B4D3A51E894}" dt="2025-11-04T12:07:52.090" v="3347" actId="21"/>
          <ac:spMkLst>
            <pc:docMk/>
            <pc:sldMk cId="2271348789" sldId="260"/>
            <ac:spMk id="2" creationId="{22696F5C-BD92-6A35-F8B0-963C1FC07212}"/>
          </ac:spMkLst>
        </pc:spChg>
        <pc:spChg chg="mod ord">
          <ac:chgData name="Eric Melcher" userId="dcb431cc-5d8a-4342-b48e-cbaeb107969e" providerId="ADAL" clId="{3D8671C6-34EC-4578-9307-6B4D3A51E894}" dt="2025-11-04T11:40:36.321" v="3170" actId="700"/>
          <ac:spMkLst>
            <pc:docMk/>
            <pc:sldMk cId="2271348789" sldId="260"/>
            <ac:spMk id="3" creationId="{43A47F0F-84F7-A0C0-6D7A-5AB1DF3DD806}"/>
          </ac:spMkLst>
        </pc:spChg>
        <pc:spChg chg="add del mod ord">
          <ac:chgData name="Eric Melcher" userId="dcb431cc-5d8a-4342-b48e-cbaeb107969e" providerId="ADAL" clId="{3D8671C6-34EC-4578-9307-6B4D3A51E894}" dt="2025-11-04T11:40:36.321" v="3170" actId="700"/>
          <ac:spMkLst>
            <pc:docMk/>
            <pc:sldMk cId="2271348789" sldId="260"/>
            <ac:spMk id="4" creationId="{9730E9BC-D125-758A-391A-9270508B73D5}"/>
          </ac:spMkLst>
        </pc:spChg>
        <pc:spChg chg="add del mod ord">
          <ac:chgData name="Eric Melcher" userId="dcb431cc-5d8a-4342-b48e-cbaeb107969e" providerId="ADAL" clId="{3D8671C6-34EC-4578-9307-6B4D3A51E894}" dt="2025-11-04T11:40:36.321" v="3170" actId="700"/>
          <ac:spMkLst>
            <pc:docMk/>
            <pc:sldMk cId="2271348789" sldId="260"/>
            <ac:spMk id="5" creationId="{65F3633F-5224-27BB-629F-B1513EE52F7D}"/>
          </ac:spMkLst>
        </pc:spChg>
        <pc:spChg chg="add del mod ord">
          <ac:chgData name="Eric Melcher" userId="dcb431cc-5d8a-4342-b48e-cbaeb107969e" providerId="ADAL" clId="{3D8671C6-34EC-4578-9307-6B4D3A51E894}" dt="2025-11-04T11:40:36.321" v="3170" actId="700"/>
          <ac:spMkLst>
            <pc:docMk/>
            <pc:sldMk cId="2271348789" sldId="260"/>
            <ac:spMk id="6" creationId="{7420DB2D-3781-9FCC-CD8D-2BA99CBC2796}"/>
          </ac:spMkLst>
        </pc:spChg>
        <pc:spChg chg="add del mod ord">
          <ac:chgData name="Eric Melcher" userId="dcb431cc-5d8a-4342-b48e-cbaeb107969e" providerId="ADAL" clId="{3D8671C6-34EC-4578-9307-6B4D3A51E894}" dt="2025-11-04T11:40:36.321" v="3170" actId="700"/>
          <ac:spMkLst>
            <pc:docMk/>
            <pc:sldMk cId="2271348789" sldId="260"/>
            <ac:spMk id="7" creationId="{CF3DBF61-ED2C-50B7-3602-EFD738B4DD53}"/>
          </ac:spMkLst>
        </pc:spChg>
        <pc:spChg chg="add del mod ord">
          <ac:chgData name="Eric Melcher" userId="dcb431cc-5d8a-4342-b48e-cbaeb107969e" providerId="ADAL" clId="{3D8671C6-34EC-4578-9307-6B4D3A51E894}" dt="2025-11-04T11:40:36.321" v="3170" actId="700"/>
          <ac:spMkLst>
            <pc:docMk/>
            <pc:sldMk cId="2271348789" sldId="260"/>
            <ac:spMk id="8" creationId="{6F22A4AE-74D0-0674-5AC5-1A1D41C96405}"/>
          </ac:spMkLst>
        </pc:spChg>
        <pc:spChg chg="add del mod ord">
          <ac:chgData name="Eric Melcher" userId="dcb431cc-5d8a-4342-b48e-cbaeb107969e" providerId="ADAL" clId="{3D8671C6-34EC-4578-9307-6B4D3A51E894}" dt="2025-11-04T11:40:36.321" v="3170" actId="700"/>
          <ac:spMkLst>
            <pc:docMk/>
            <pc:sldMk cId="2271348789" sldId="260"/>
            <ac:spMk id="9" creationId="{FCC6DFA0-4EE4-018A-417C-A08399670CE7}"/>
          </ac:spMkLst>
        </pc:spChg>
        <pc:spChg chg="add del mod ord">
          <ac:chgData name="Eric Melcher" userId="dcb431cc-5d8a-4342-b48e-cbaeb107969e" providerId="ADAL" clId="{3D8671C6-34EC-4578-9307-6B4D3A51E894}" dt="2025-11-04T11:40:36.321" v="3170" actId="700"/>
          <ac:spMkLst>
            <pc:docMk/>
            <pc:sldMk cId="2271348789" sldId="260"/>
            <ac:spMk id="10" creationId="{6335DF82-A3FC-0AAF-D3FB-0D6D5C1A328B}"/>
          </ac:spMkLst>
        </pc:spChg>
        <pc:spChg chg="add del mod ord">
          <ac:chgData name="Eric Melcher" userId="dcb431cc-5d8a-4342-b48e-cbaeb107969e" providerId="ADAL" clId="{3D8671C6-34EC-4578-9307-6B4D3A51E894}" dt="2025-11-04T11:40:36.321" v="3170" actId="700"/>
          <ac:spMkLst>
            <pc:docMk/>
            <pc:sldMk cId="2271348789" sldId="260"/>
            <ac:spMk id="11" creationId="{CF69B0B9-34E4-B55C-88F5-1EF59F37686E}"/>
          </ac:spMkLst>
        </pc:spChg>
      </pc:sldChg>
      <pc:sldChg chg="modSp mod ord modNotesTx">
        <pc:chgData name="Eric Melcher" userId="dcb431cc-5d8a-4342-b48e-cbaeb107969e" providerId="ADAL" clId="{3D8671C6-34EC-4578-9307-6B4D3A51E894}" dt="2025-11-04T12:22:15.823" v="3420" actId="20577"/>
        <pc:sldMkLst>
          <pc:docMk/>
          <pc:sldMk cId="3474071852" sldId="261"/>
        </pc:sldMkLst>
        <pc:spChg chg="mod">
          <ac:chgData name="Eric Melcher" userId="dcb431cc-5d8a-4342-b48e-cbaeb107969e" providerId="ADAL" clId="{3D8671C6-34EC-4578-9307-6B4D3A51E894}" dt="2025-11-04T12:22:15.823" v="3420" actId="20577"/>
          <ac:spMkLst>
            <pc:docMk/>
            <pc:sldMk cId="3474071852" sldId="261"/>
            <ac:spMk id="3" creationId="{3469AF08-5210-B587-D071-DAEA1EBBBFAA}"/>
          </ac:spMkLst>
        </pc:spChg>
        <pc:spChg chg="mod">
          <ac:chgData name="Eric Melcher" userId="dcb431cc-5d8a-4342-b48e-cbaeb107969e" providerId="ADAL" clId="{3D8671C6-34EC-4578-9307-6B4D3A51E894}" dt="2025-11-04T10:09:22.486" v="1083" actId="20577"/>
          <ac:spMkLst>
            <pc:docMk/>
            <pc:sldMk cId="3474071852" sldId="261"/>
            <ac:spMk id="6" creationId="{85C0D78E-DD4D-6D7E-3F51-57074F4BF7A0}"/>
          </ac:spMkLst>
        </pc:spChg>
      </pc:sldChg>
      <pc:sldChg chg="addSp delSp modSp ord modNotesTx">
        <pc:chgData name="Eric Melcher" userId="dcb431cc-5d8a-4342-b48e-cbaeb107969e" providerId="ADAL" clId="{3D8671C6-34EC-4578-9307-6B4D3A51E894}" dt="2025-11-04T11:25:35.190" v="2943" actId="20577"/>
        <pc:sldMkLst>
          <pc:docMk/>
          <pc:sldMk cId="1673675342" sldId="263"/>
        </pc:sldMkLst>
        <pc:spChg chg="del">
          <ac:chgData name="Eric Melcher" userId="dcb431cc-5d8a-4342-b48e-cbaeb107969e" providerId="ADAL" clId="{3D8671C6-34EC-4578-9307-6B4D3A51E894}" dt="2025-11-04T07:21:12.596" v="245" actId="21"/>
          <ac:spMkLst>
            <pc:docMk/>
            <pc:sldMk cId="1673675342" sldId="263"/>
            <ac:spMk id="12" creationId="{1F4B7A50-C37A-687B-EA4A-C5B2B519ED2F}"/>
          </ac:spMkLst>
        </pc:spChg>
        <pc:spChg chg="add mod">
          <ac:chgData name="Eric Melcher" userId="dcb431cc-5d8a-4342-b48e-cbaeb107969e" providerId="ADAL" clId="{3D8671C6-34EC-4578-9307-6B4D3A51E894}" dt="2025-11-04T10:13:20.165" v="1431"/>
          <ac:spMkLst>
            <pc:docMk/>
            <pc:sldMk cId="1673675342" sldId="263"/>
            <ac:spMk id="13" creationId="{1F4B7A50-C37A-687B-EA4A-C5B2B519ED2F}"/>
          </ac:spMkLst>
        </pc:spChg>
      </pc:sldChg>
      <pc:sldChg chg="modSp mod modClrScheme chgLayout modNotesTx">
        <pc:chgData name="Eric Melcher" userId="dcb431cc-5d8a-4342-b48e-cbaeb107969e" providerId="ADAL" clId="{3D8671C6-34EC-4578-9307-6B4D3A51E894}" dt="2025-11-04T12:17:49.826" v="3397" actId="20577"/>
        <pc:sldMkLst>
          <pc:docMk/>
          <pc:sldMk cId="3993772680" sldId="264"/>
        </pc:sldMkLst>
        <pc:spChg chg="mod ord">
          <ac:chgData name="Eric Melcher" userId="dcb431cc-5d8a-4342-b48e-cbaeb107969e" providerId="ADAL" clId="{3D8671C6-34EC-4578-9307-6B4D3A51E894}" dt="2025-11-04T12:14:52.791" v="3377" actId="700"/>
          <ac:spMkLst>
            <pc:docMk/>
            <pc:sldMk cId="3993772680" sldId="264"/>
            <ac:spMk id="4" creationId="{C65942A7-1C2E-02D4-9DE3-BA46D738B4AF}"/>
          </ac:spMkLst>
        </pc:spChg>
        <pc:spChg chg="mod ord">
          <ac:chgData name="Eric Melcher" userId="dcb431cc-5d8a-4342-b48e-cbaeb107969e" providerId="ADAL" clId="{3D8671C6-34EC-4578-9307-6B4D3A51E894}" dt="2025-11-04T12:14:52.791" v="3377" actId="700"/>
          <ac:spMkLst>
            <pc:docMk/>
            <pc:sldMk cId="3993772680" sldId="264"/>
            <ac:spMk id="5" creationId="{62ECBBF3-BDBF-1578-3901-BA7F5F02E768}"/>
          </ac:spMkLst>
        </pc:spChg>
        <pc:spChg chg="mod ord">
          <ac:chgData name="Eric Melcher" userId="dcb431cc-5d8a-4342-b48e-cbaeb107969e" providerId="ADAL" clId="{3D8671C6-34EC-4578-9307-6B4D3A51E894}" dt="2025-11-04T12:17:49.826" v="3397" actId="20577"/>
          <ac:spMkLst>
            <pc:docMk/>
            <pc:sldMk cId="3993772680" sldId="264"/>
            <ac:spMk id="6" creationId="{0ED30660-13CE-3A5B-AA5C-EC0FD4E0B1DB}"/>
          </ac:spMkLst>
        </pc:spChg>
      </pc:sldChg>
      <pc:sldChg chg="addSp delSp modSp mod modClrScheme chgLayout">
        <pc:chgData name="Eric Melcher" userId="dcb431cc-5d8a-4342-b48e-cbaeb107969e" providerId="ADAL" clId="{3D8671C6-34EC-4578-9307-6B4D3A51E894}" dt="2025-11-04T12:14:36.312" v="3375" actId="700"/>
        <pc:sldMkLst>
          <pc:docMk/>
          <pc:sldMk cId="4155347197" sldId="265"/>
        </pc:sldMkLst>
        <pc:spChg chg="mod ord">
          <ac:chgData name="Eric Melcher" userId="dcb431cc-5d8a-4342-b48e-cbaeb107969e" providerId="ADAL" clId="{3D8671C6-34EC-4578-9307-6B4D3A51E894}" dt="2025-11-04T12:14:36.312" v="3375" actId="700"/>
          <ac:spMkLst>
            <pc:docMk/>
            <pc:sldMk cId="4155347197" sldId="265"/>
            <ac:spMk id="4" creationId="{443B1DD0-1AA8-36DC-FB11-B52C2A84F208}"/>
          </ac:spMkLst>
        </pc:spChg>
        <pc:spChg chg="add del">
          <ac:chgData name="Eric Melcher" userId="dcb431cc-5d8a-4342-b48e-cbaeb107969e" providerId="ADAL" clId="{3D8671C6-34EC-4578-9307-6B4D3A51E894}" dt="2025-11-04T12:14:36.312" v="3375" actId="700"/>
          <ac:spMkLst>
            <pc:docMk/>
            <pc:sldMk cId="4155347197" sldId="265"/>
            <ac:spMk id="5" creationId="{CB965323-F0FD-82DA-F1C4-54641AC37E82}"/>
          </ac:spMkLst>
        </pc:spChg>
        <pc:spChg chg="add del">
          <ac:chgData name="Eric Melcher" userId="dcb431cc-5d8a-4342-b48e-cbaeb107969e" providerId="ADAL" clId="{3D8671C6-34EC-4578-9307-6B4D3A51E894}" dt="2025-11-04T12:14:36.312" v="3375" actId="700"/>
          <ac:spMkLst>
            <pc:docMk/>
            <pc:sldMk cId="4155347197" sldId="265"/>
            <ac:spMk id="6" creationId="{980977D7-4555-DD32-15A3-0D80BDE939C0}"/>
          </ac:spMkLst>
        </pc:spChg>
      </pc:sldChg>
      <pc:sldChg chg="addSp modSp mod modNotesTx">
        <pc:chgData name="Eric Melcher" userId="dcb431cc-5d8a-4342-b48e-cbaeb107969e" providerId="ADAL" clId="{3D8671C6-34EC-4578-9307-6B4D3A51E894}" dt="2025-11-04T10:12:13.974" v="1327" actId="20577"/>
        <pc:sldMkLst>
          <pc:docMk/>
          <pc:sldMk cId="3028860141" sldId="266"/>
        </pc:sldMkLst>
        <pc:spChg chg="mod">
          <ac:chgData name="Eric Melcher" userId="dcb431cc-5d8a-4342-b48e-cbaeb107969e" providerId="ADAL" clId="{3D8671C6-34EC-4578-9307-6B4D3A51E894}" dt="2025-11-04T07:08:28.416" v="1" actId="21"/>
          <ac:spMkLst>
            <pc:docMk/>
            <pc:sldMk cId="3028860141" sldId="266"/>
            <ac:spMk id="7" creationId="{C128B40D-A779-3C87-EBFC-6918584A923C}"/>
          </ac:spMkLst>
        </pc:spChg>
        <pc:spChg chg="add mod">
          <ac:chgData name="Eric Melcher" userId="dcb431cc-5d8a-4342-b48e-cbaeb107969e" providerId="ADAL" clId="{3D8671C6-34EC-4578-9307-6B4D3A51E894}" dt="2025-11-04T07:18:51.460" v="203" actId="1076"/>
          <ac:spMkLst>
            <pc:docMk/>
            <pc:sldMk cId="3028860141" sldId="266"/>
            <ac:spMk id="11" creationId="{E6321650-B643-012A-A8BB-8D21F51AAB44}"/>
          </ac:spMkLst>
        </pc:spChg>
        <pc:graphicFrameChg chg="mod modGraphic">
          <ac:chgData name="Eric Melcher" userId="dcb431cc-5d8a-4342-b48e-cbaeb107969e" providerId="ADAL" clId="{3D8671C6-34EC-4578-9307-6B4D3A51E894}" dt="2025-11-04T10:10:26.214" v="1098"/>
          <ac:graphicFrameMkLst>
            <pc:docMk/>
            <pc:sldMk cId="3028860141" sldId="266"/>
            <ac:graphicFrameMk id="9" creationId="{7F2F9590-1E22-A69B-7C25-F2505BA4142C}"/>
          </ac:graphicFrameMkLst>
        </pc:graphicFrameChg>
      </pc:sldChg>
      <pc:sldChg chg="addSp delSp modSp new del ord">
        <pc:chgData name="Eric Melcher" userId="dcb431cc-5d8a-4342-b48e-cbaeb107969e" providerId="ADAL" clId="{3D8671C6-34EC-4578-9307-6B4D3A51E894}" dt="2025-11-04T10:13:42.174" v="1434" actId="47"/>
        <pc:sldMkLst>
          <pc:docMk/>
          <pc:sldMk cId="2793287076" sldId="267"/>
        </pc:sldMkLst>
        <pc:spChg chg="add del mod">
          <ac:chgData name="Eric Melcher" userId="dcb431cc-5d8a-4342-b48e-cbaeb107969e" providerId="ADAL" clId="{3D8671C6-34EC-4578-9307-6B4D3A51E894}" dt="2025-11-04T10:13:18.694" v="1430" actId="21"/>
          <ac:spMkLst>
            <pc:docMk/>
            <pc:sldMk cId="2793287076" sldId="267"/>
            <ac:spMk id="12" creationId="{1F4B7A50-C37A-687B-EA4A-C5B2B519ED2F}"/>
          </ac:spMkLst>
        </pc:spChg>
      </pc:sldChg>
      <pc:sldChg chg="add del ord">
        <pc:chgData name="Eric Melcher" userId="dcb431cc-5d8a-4342-b48e-cbaeb107969e" providerId="ADAL" clId="{3D8671C6-34EC-4578-9307-6B4D3A51E894}" dt="2025-11-04T12:13:35.622" v="3366"/>
        <pc:sldMkLst>
          <pc:docMk/>
          <pc:sldMk cId="1762268784" sldId="2147483557"/>
        </pc:sldMkLst>
      </pc:sldChg>
      <pc:sldChg chg="modSp add del mod modAnim modNotesTx">
        <pc:chgData name="Eric Melcher" userId="dcb431cc-5d8a-4342-b48e-cbaeb107969e" providerId="ADAL" clId="{3D8671C6-34EC-4578-9307-6B4D3A51E894}" dt="2025-11-04T12:35:08.720" v="3424"/>
        <pc:sldMkLst>
          <pc:docMk/>
          <pc:sldMk cId="979563160" sldId="2147483561"/>
        </pc:sldMkLst>
        <pc:spChg chg="mod">
          <ac:chgData name="Eric Melcher" userId="dcb431cc-5d8a-4342-b48e-cbaeb107969e" providerId="ADAL" clId="{3D8671C6-34EC-4578-9307-6B4D3A51E894}" dt="2025-11-04T07:25:24.751" v="266" actId="20577"/>
          <ac:spMkLst>
            <pc:docMk/>
            <pc:sldMk cId="979563160" sldId="2147483561"/>
            <ac:spMk id="2" creationId="{97333D6C-BC73-16D3-87AB-52F5B75FDE76}"/>
          </ac:spMkLst>
        </pc:spChg>
        <pc:spChg chg="mod">
          <ac:chgData name="Eric Melcher" userId="dcb431cc-5d8a-4342-b48e-cbaeb107969e" providerId="ADAL" clId="{3D8671C6-34EC-4578-9307-6B4D3A51E894}" dt="2025-11-04T07:25:56.248" v="284" actId="14100"/>
          <ac:spMkLst>
            <pc:docMk/>
            <pc:sldMk cId="979563160" sldId="2147483561"/>
            <ac:spMk id="13" creationId="{C1B820F6-E78D-535B-6B21-440D4BF614CD}"/>
          </ac:spMkLst>
        </pc:spChg>
        <pc:spChg chg="mod">
          <ac:chgData name="Eric Melcher" userId="dcb431cc-5d8a-4342-b48e-cbaeb107969e" providerId="ADAL" clId="{3D8671C6-34EC-4578-9307-6B4D3A51E894}" dt="2025-11-04T07:25:48.057" v="275" actId="20577"/>
          <ac:spMkLst>
            <pc:docMk/>
            <pc:sldMk cId="979563160" sldId="2147483561"/>
            <ac:spMk id="14" creationId="{243AB76F-FD7E-F189-68B3-D703949EC763}"/>
          </ac:spMkLst>
        </pc:spChg>
        <pc:cxnChg chg="mod">
          <ac:chgData name="Eric Melcher" userId="dcb431cc-5d8a-4342-b48e-cbaeb107969e" providerId="ADAL" clId="{3D8671C6-34EC-4578-9307-6B4D3A51E894}" dt="2025-11-04T07:25:56.248" v="284" actId="14100"/>
          <ac:cxnSpMkLst>
            <pc:docMk/>
            <pc:sldMk cId="979563160" sldId="2147483561"/>
            <ac:cxnSpMk id="16" creationId="{6541D8B2-1B58-9614-1F9E-D5B12251EC71}"/>
          </ac:cxnSpMkLst>
        </pc:cxnChg>
        <pc:cxnChg chg="mod">
          <ac:chgData name="Eric Melcher" userId="dcb431cc-5d8a-4342-b48e-cbaeb107969e" providerId="ADAL" clId="{3D8671C6-34EC-4578-9307-6B4D3A51E894}" dt="2025-11-04T07:25:56.248" v="284" actId="14100"/>
          <ac:cxnSpMkLst>
            <pc:docMk/>
            <pc:sldMk cId="979563160" sldId="2147483561"/>
            <ac:cxnSpMk id="17" creationId="{50C91ED4-8303-0E2E-DF1B-8C79AA4E7583}"/>
          </ac:cxnSpMkLst>
        </pc:cxnChg>
      </pc:sldChg>
      <pc:sldChg chg="addSp delSp modSp add mod ord modClrScheme chgLayout">
        <pc:chgData name="Eric Melcher" userId="dcb431cc-5d8a-4342-b48e-cbaeb107969e" providerId="ADAL" clId="{3D8671C6-34EC-4578-9307-6B4D3A51E894}" dt="2025-11-04T12:09:07.427" v="3359"/>
        <pc:sldMkLst>
          <pc:docMk/>
          <pc:sldMk cId="540703573" sldId="2147483562"/>
        </pc:sldMkLst>
        <pc:spChg chg="del mod ord">
          <ac:chgData name="Eric Melcher" userId="dcb431cc-5d8a-4342-b48e-cbaeb107969e" providerId="ADAL" clId="{3D8671C6-34EC-4578-9307-6B4D3A51E894}" dt="2025-11-04T11:40:48.157" v="3173" actId="700"/>
          <ac:spMkLst>
            <pc:docMk/>
            <pc:sldMk cId="540703573" sldId="2147483562"/>
            <ac:spMk id="2" creationId="{E65CD037-8044-3F7A-0262-68773D754F87}"/>
          </ac:spMkLst>
        </pc:spChg>
        <pc:spChg chg="mod ord">
          <ac:chgData name="Eric Melcher" userId="dcb431cc-5d8a-4342-b48e-cbaeb107969e" providerId="ADAL" clId="{3D8671C6-34EC-4578-9307-6B4D3A51E894}" dt="2025-11-04T12:04:28.866" v="3250" actId="20577"/>
          <ac:spMkLst>
            <pc:docMk/>
            <pc:sldMk cId="540703573" sldId="2147483562"/>
            <ac:spMk id="3" creationId="{BFD14548-4EE7-8F36-F8A4-482D24930395}"/>
          </ac:spMkLst>
        </pc:spChg>
        <pc:spChg chg="add mod ord">
          <ac:chgData name="Eric Melcher" userId="dcb431cc-5d8a-4342-b48e-cbaeb107969e" providerId="ADAL" clId="{3D8671C6-34EC-4578-9307-6B4D3A51E894}" dt="2025-11-04T12:05:12.726" v="3285" actId="1035"/>
          <ac:spMkLst>
            <pc:docMk/>
            <pc:sldMk cId="540703573" sldId="2147483562"/>
            <ac:spMk id="4" creationId="{619F3369-8940-C33E-3F01-BC84D487F721}"/>
          </ac:spMkLst>
        </pc:spChg>
        <pc:spChg chg="add mod ord">
          <ac:chgData name="Eric Melcher" userId="dcb431cc-5d8a-4342-b48e-cbaeb107969e" providerId="ADAL" clId="{3D8671C6-34EC-4578-9307-6B4D3A51E894}" dt="2025-11-04T11:42:04.091" v="3190" actId="404"/>
          <ac:spMkLst>
            <pc:docMk/>
            <pc:sldMk cId="540703573" sldId="2147483562"/>
            <ac:spMk id="5" creationId="{24A12135-3C8C-360B-8DDB-604C163B8F3C}"/>
          </ac:spMkLst>
        </pc:spChg>
        <pc:spChg chg="add mod ord">
          <ac:chgData name="Eric Melcher" userId="dcb431cc-5d8a-4342-b48e-cbaeb107969e" providerId="ADAL" clId="{3D8671C6-34EC-4578-9307-6B4D3A51E894}" dt="2025-11-04T12:04:46.292" v="3253" actId="20577"/>
          <ac:spMkLst>
            <pc:docMk/>
            <pc:sldMk cId="540703573" sldId="2147483562"/>
            <ac:spMk id="6" creationId="{E5169AEC-35B2-0264-81BF-8FD45896CCF6}"/>
          </ac:spMkLst>
        </pc:spChg>
        <pc:spChg chg="add mod ord">
          <ac:chgData name="Eric Melcher" userId="dcb431cc-5d8a-4342-b48e-cbaeb107969e" providerId="ADAL" clId="{3D8671C6-34EC-4578-9307-6B4D3A51E894}" dt="2025-11-04T12:04:49.742" v="3254"/>
          <ac:spMkLst>
            <pc:docMk/>
            <pc:sldMk cId="540703573" sldId="2147483562"/>
            <ac:spMk id="7" creationId="{4CE0DA83-55E5-796D-F4A4-71065DAB3782}"/>
          </ac:spMkLst>
        </pc:spChg>
        <pc:spChg chg="mod">
          <ac:chgData name="Eric Melcher" userId="dcb431cc-5d8a-4342-b48e-cbaeb107969e" providerId="ADAL" clId="{3D8671C6-34EC-4578-9307-6B4D3A51E894}" dt="2025-11-04T12:05:12.726" v="3285" actId="1035"/>
          <ac:spMkLst>
            <pc:docMk/>
            <pc:sldMk cId="540703573" sldId="2147483562"/>
            <ac:spMk id="8" creationId="{8D5C7DE6-EA69-16EB-E6B4-19E63B872D91}"/>
          </ac:spMkLst>
        </pc:spChg>
        <pc:spChg chg="add mod ord">
          <ac:chgData name="Eric Melcher" userId="dcb431cc-5d8a-4342-b48e-cbaeb107969e" providerId="ADAL" clId="{3D8671C6-34EC-4578-9307-6B4D3A51E894}" dt="2025-11-04T12:05:12.726" v="3285" actId="1035"/>
          <ac:spMkLst>
            <pc:docMk/>
            <pc:sldMk cId="540703573" sldId="2147483562"/>
            <ac:spMk id="9" creationId="{9AA98081-BAA5-3A8A-1303-BEA8AE3AD5BD}"/>
          </ac:spMkLst>
        </pc:spChg>
        <pc:spChg chg="add mod ord">
          <ac:chgData name="Eric Melcher" userId="dcb431cc-5d8a-4342-b48e-cbaeb107969e" providerId="ADAL" clId="{3D8671C6-34EC-4578-9307-6B4D3A51E894}" dt="2025-11-04T12:05:16.226" v="3298" actId="1035"/>
          <ac:spMkLst>
            <pc:docMk/>
            <pc:sldMk cId="540703573" sldId="2147483562"/>
            <ac:spMk id="10" creationId="{E642F82A-4060-912E-0FD5-E2273076DA15}"/>
          </ac:spMkLst>
        </pc:spChg>
        <pc:spChg chg="add mod ord">
          <ac:chgData name="Eric Melcher" userId="dcb431cc-5d8a-4342-b48e-cbaeb107969e" providerId="ADAL" clId="{3D8671C6-34EC-4578-9307-6B4D3A51E894}" dt="2025-11-04T12:05:16.226" v="3298" actId="1035"/>
          <ac:spMkLst>
            <pc:docMk/>
            <pc:sldMk cId="540703573" sldId="2147483562"/>
            <ac:spMk id="11" creationId="{D37C86C5-61A8-F99E-C048-E5291945350B}"/>
          </ac:spMkLst>
        </pc:spChg>
        <pc:spChg chg="add mod ord">
          <ac:chgData name="Eric Melcher" userId="dcb431cc-5d8a-4342-b48e-cbaeb107969e" providerId="ADAL" clId="{3D8671C6-34EC-4578-9307-6B4D3A51E894}" dt="2025-11-04T12:07:23.716" v="3346" actId="20577"/>
          <ac:spMkLst>
            <pc:docMk/>
            <pc:sldMk cId="540703573" sldId="2147483562"/>
            <ac:spMk id="12" creationId="{9A096371-BCA3-ADDC-B84D-899F2DD742DF}"/>
          </ac:spMkLst>
        </pc:spChg>
        <pc:spChg chg="add mod">
          <ac:chgData name="Eric Melcher" userId="dcb431cc-5d8a-4342-b48e-cbaeb107969e" providerId="ADAL" clId="{3D8671C6-34EC-4578-9307-6B4D3A51E894}" dt="2025-11-04T12:08:41.592" v="3356" actId="1076"/>
          <ac:spMkLst>
            <pc:docMk/>
            <pc:sldMk cId="540703573" sldId="2147483562"/>
            <ac:spMk id="14" creationId="{8A21C2D0-BE17-0AF3-DF60-83CDF111DC89}"/>
          </ac:spMkLst>
        </pc:spChg>
      </pc:sldChg>
      <pc:sldChg chg="addSp delSp modSp new mod modClrScheme chgLayout">
        <pc:chgData name="Eric Melcher" userId="dcb431cc-5d8a-4342-b48e-cbaeb107969e" providerId="ADAL" clId="{3D8671C6-34EC-4578-9307-6B4D3A51E894}" dt="2025-11-04T12:15:18.461" v="3385" actId="242"/>
        <pc:sldMkLst>
          <pc:docMk/>
          <pc:sldMk cId="2750787898" sldId="2147483563"/>
        </pc:sldMkLst>
        <pc:spChg chg="del mod ord">
          <ac:chgData name="Eric Melcher" userId="dcb431cc-5d8a-4342-b48e-cbaeb107969e" providerId="ADAL" clId="{3D8671C6-34EC-4578-9307-6B4D3A51E894}" dt="2025-11-04T12:15:07.468" v="3381" actId="700"/>
          <ac:spMkLst>
            <pc:docMk/>
            <pc:sldMk cId="2750787898" sldId="2147483563"/>
            <ac:spMk id="2" creationId="{EDFA58AC-8440-D2B6-1F8B-71D46D199C61}"/>
          </ac:spMkLst>
        </pc:spChg>
        <pc:spChg chg="del">
          <ac:chgData name="Eric Melcher" userId="dcb431cc-5d8a-4342-b48e-cbaeb107969e" providerId="ADAL" clId="{3D8671C6-34EC-4578-9307-6B4D3A51E894}" dt="2025-11-04T12:15:07.468" v="3381" actId="700"/>
          <ac:spMkLst>
            <pc:docMk/>
            <pc:sldMk cId="2750787898" sldId="2147483563"/>
            <ac:spMk id="3" creationId="{EE39905E-9701-E934-C1B9-95B4E1A6D7AF}"/>
          </ac:spMkLst>
        </pc:spChg>
        <pc:spChg chg="add mod ord">
          <ac:chgData name="Eric Melcher" userId="dcb431cc-5d8a-4342-b48e-cbaeb107969e" providerId="ADAL" clId="{3D8671C6-34EC-4578-9307-6B4D3A51E894}" dt="2025-11-04T12:15:18.461" v="3385" actId="242"/>
          <ac:spMkLst>
            <pc:docMk/>
            <pc:sldMk cId="2750787898" sldId="2147483563"/>
            <ac:spMk id="4" creationId="{F24C9FDF-F15D-972F-653B-FBE4FA003A2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3140A3-C3CF-41BF-BA9F-653BB7931B7A}" type="datetimeFigureOut">
              <a:rPr lang="en-US" smtClean="0"/>
              <a:t>11/3/2025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A565C8-247E-47C1-AAE4-5FFD3B84146E}" type="slidenum">
              <a:rPr lang="en-US" smtClean="0"/>
              <a:t>‹#›</a:t>
            </a:fld>
            <a:endParaRPr lang="en-US"/>
          </a:p>
        </p:txBody>
      </p:sp>
    </p:spTree>
    <p:extLst>
      <p:ext uri="{BB962C8B-B14F-4D97-AF65-F5344CB8AC3E}">
        <p14:creationId xmlns:p14="http://schemas.microsoft.com/office/powerpoint/2010/main" val="22713160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a:t>Lessons learned — relevant to any data leader — from deploying AI across the product and engineering lifecycle. </a:t>
            </a:r>
          </a:p>
          <a:p>
            <a:endParaRPr lang="en-US" dirty="0"/>
          </a:p>
          <a:p>
            <a:endParaRPr lang="en-US" dirty="0"/>
          </a:p>
        </p:txBody>
      </p:sp>
      <p:sp>
        <p:nvSpPr>
          <p:cNvPr id="4" name="Slide Number Placeholder 3"/>
          <p:cNvSpPr>
            <a:spLocks noGrp="1"/>
          </p:cNvSpPr>
          <p:nvPr>
            <p:ph type="sldNum" sz="quarter" idx="5"/>
          </p:nvPr>
        </p:nvSpPr>
        <p:spPr/>
        <p:txBody>
          <a:bodyPr/>
          <a:lstStyle/>
          <a:p>
            <a:fld id="{94A565C8-247E-47C1-AAE4-5FFD3B84146E}" type="slidenum">
              <a:rPr lang="en-US" smtClean="0"/>
              <a:t>2</a:t>
            </a:fld>
            <a:endParaRPr lang="en-US"/>
          </a:p>
        </p:txBody>
      </p:sp>
    </p:spTree>
    <p:extLst>
      <p:ext uri="{BB962C8B-B14F-4D97-AF65-F5344CB8AC3E}">
        <p14:creationId xmlns:p14="http://schemas.microsoft.com/office/powerpoint/2010/main" val="27762907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think about internal usage of AI very differently from AI features built into our product, with very different controls.</a:t>
            </a:r>
          </a:p>
          <a:p>
            <a:r>
              <a:rPr lang="en-US" dirty="0"/>
              <a:t>Tell story of meeting with Pamlico CTO community.</a:t>
            </a:r>
          </a:p>
          <a:p>
            <a:r>
              <a:rPr lang="en-US" dirty="0"/>
              <a:t>Tell story of research where most AI “harm” (reputation/financial damage) has come from customer chat bots going off the rails.</a:t>
            </a:r>
          </a:p>
        </p:txBody>
      </p:sp>
      <p:sp>
        <p:nvSpPr>
          <p:cNvPr id="4" name="Slide Number Placeholder 3"/>
          <p:cNvSpPr>
            <a:spLocks noGrp="1"/>
          </p:cNvSpPr>
          <p:nvPr>
            <p:ph type="sldNum" sz="quarter" idx="5"/>
          </p:nvPr>
        </p:nvSpPr>
        <p:spPr/>
        <p:txBody>
          <a:bodyPr/>
          <a:lstStyle/>
          <a:p>
            <a:fld id="{94A565C8-247E-47C1-AAE4-5FFD3B84146E}" type="slidenum">
              <a:rPr lang="en-US" smtClean="0"/>
              <a:t>3</a:t>
            </a:fld>
            <a:endParaRPr lang="en-US"/>
          </a:p>
        </p:txBody>
      </p:sp>
    </p:spTree>
    <p:extLst>
      <p:ext uri="{BB962C8B-B14F-4D97-AF65-F5344CB8AC3E}">
        <p14:creationId xmlns:p14="http://schemas.microsoft.com/office/powerpoint/2010/main" val="3458826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Share story of security team setting up meeting to define AI policy, and how we ultimately approached it. Caveat that appetite may be very different based on region, vertical, etc.</a:t>
            </a:r>
          </a:p>
        </p:txBody>
      </p:sp>
      <p:sp>
        <p:nvSpPr>
          <p:cNvPr id="4" name="Slide Number Placeholder 3"/>
          <p:cNvSpPr>
            <a:spLocks noGrp="1"/>
          </p:cNvSpPr>
          <p:nvPr>
            <p:ph type="sldNum" sz="quarter" idx="5"/>
          </p:nvPr>
        </p:nvSpPr>
        <p:spPr/>
        <p:txBody>
          <a:bodyPr/>
          <a:lstStyle/>
          <a:p>
            <a:fld id="{94A565C8-247E-47C1-AAE4-5FFD3B84146E}" type="slidenum">
              <a:rPr lang="en-US" smtClean="0"/>
              <a:t>4</a:t>
            </a:fld>
            <a:endParaRPr lang="en-US"/>
          </a:p>
        </p:txBody>
      </p:sp>
    </p:spTree>
    <p:extLst>
      <p:ext uri="{BB962C8B-B14F-4D97-AF65-F5344CB8AC3E}">
        <p14:creationId xmlns:p14="http://schemas.microsoft.com/office/powerpoint/2010/main" val="34506988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through how we’ve progressed from using AI in engineering, to realizing we needed to use it in product. Our goal is to use savings to automate more, reducing the effort for QA.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E2CF02-EA20-4335-A8B7-D2D6DBD9F15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688206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story of CEO asking why can’t we use AI to do Admin in the Web</a:t>
            </a:r>
          </a:p>
          <a:p>
            <a:r>
              <a:rPr lang="en-US" dirty="0"/>
              <a:t>I’ve argued against trying to measure AI ROI in the near term. As we drive adoption, it will make it’s way into the metrics we already measure.</a:t>
            </a:r>
          </a:p>
        </p:txBody>
      </p:sp>
      <p:sp>
        <p:nvSpPr>
          <p:cNvPr id="4" name="Slide Number Placeholder 3"/>
          <p:cNvSpPr>
            <a:spLocks noGrp="1"/>
          </p:cNvSpPr>
          <p:nvPr>
            <p:ph type="sldNum" sz="quarter" idx="5"/>
          </p:nvPr>
        </p:nvSpPr>
        <p:spPr/>
        <p:txBody>
          <a:bodyPr/>
          <a:lstStyle/>
          <a:p>
            <a:fld id="{94A565C8-247E-47C1-AAE4-5FFD3B84146E}" type="slidenum">
              <a:rPr lang="en-US" smtClean="0"/>
              <a:t>6</a:t>
            </a:fld>
            <a:endParaRPr lang="en-US"/>
          </a:p>
        </p:txBody>
      </p:sp>
    </p:spTree>
    <p:extLst>
      <p:ext uri="{BB962C8B-B14F-4D97-AF65-F5344CB8AC3E}">
        <p14:creationId xmlns:p14="http://schemas.microsoft.com/office/powerpoint/2010/main" val="41929416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Draw parallels to internet .com boom/bust. Initial build out of infrastructure, lower-level tooling. This could easily be a bubble.</a:t>
            </a:r>
          </a:p>
          <a:p>
            <a:r>
              <a:rPr lang="en-US" dirty="0"/>
              <a:t>Long-term, the lower level items will become increasingly a commodity, available to all. </a:t>
            </a:r>
          </a:p>
          <a:p>
            <a:r>
              <a:rPr lang="en-US" dirty="0"/>
              <a:t>The majority of long-term value will be realized at the application layer.</a:t>
            </a:r>
          </a:p>
          <a:p>
            <a:r>
              <a:rPr lang="en-US" dirty="0"/>
              <a:t>This isn’t just for pure tech/AI companies. All enterprises can capture value from AI.</a:t>
            </a:r>
          </a:p>
        </p:txBody>
      </p:sp>
      <p:sp>
        <p:nvSpPr>
          <p:cNvPr id="4" name="Slide Number Placeholder 3"/>
          <p:cNvSpPr>
            <a:spLocks noGrp="1"/>
          </p:cNvSpPr>
          <p:nvPr>
            <p:ph type="sldNum" sz="quarter" idx="5"/>
          </p:nvPr>
        </p:nvSpPr>
        <p:spPr/>
        <p:txBody>
          <a:bodyPr/>
          <a:lstStyle/>
          <a:p>
            <a:fld id="{94A565C8-247E-47C1-AAE4-5FFD3B84146E}" type="slidenum">
              <a:rPr lang="en-US" smtClean="0"/>
              <a:t>7</a:t>
            </a:fld>
            <a:endParaRPr lang="en-US"/>
          </a:p>
        </p:txBody>
      </p:sp>
    </p:spTree>
    <p:extLst>
      <p:ext uri="{BB962C8B-B14F-4D97-AF65-F5344CB8AC3E}">
        <p14:creationId xmlns:p14="http://schemas.microsoft.com/office/powerpoint/2010/main" val="26909372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 tooling today is still very technical.</a:t>
            </a:r>
          </a:p>
          <a:p>
            <a:r>
              <a:rPr lang="en-US" dirty="0"/>
              <a:t>At Profisee, we have not built any internal Agentic applications, but are just using the agent capabilities of COTS.</a:t>
            </a:r>
          </a:p>
          <a:p>
            <a:r>
              <a:rPr lang="en-US" dirty="0"/>
              <a:t>We’ve built Agentic capabilities into our platform, but there are very technical development tools today</a:t>
            </a:r>
          </a:p>
          <a:p>
            <a:r>
              <a:rPr lang="en-US" dirty="0"/>
              <a:t>Today, it isn’t possible for end users to built agentic solutions. You have to either buy them (i.e. Cursor), or build them.</a:t>
            </a:r>
          </a:p>
          <a:p>
            <a:endParaRPr lang="en-US" dirty="0"/>
          </a:p>
        </p:txBody>
      </p:sp>
      <p:sp>
        <p:nvSpPr>
          <p:cNvPr id="4" name="Slide Number Placeholder 3"/>
          <p:cNvSpPr>
            <a:spLocks noGrp="1"/>
          </p:cNvSpPr>
          <p:nvPr>
            <p:ph type="sldNum" sz="quarter" idx="5"/>
          </p:nvPr>
        </p:nvSpPr>
        <p:spPr/>
        <p:txBody>
          <a:bodyPr/>
          <a:lstStyle/>
          <a:p>
            <a:fld id="{94A565C8-247E-47C1-AAE4-5FFD3B84146E}" type="slidenum">
              <a:rPr lang="en-US" smtClean="0"/>
              <a:t>8</a:t>
            </a:fld>
            <a:endParaRPr lang="en-US"/>
          </a:p>
        </p:txBody>
      </p:sp>
    </p:spTree>
    <p:extLst>
      <p:ext uri="{BB962C8B-B14F-4D97-AF65-F5344CB8AC3E}">
        <p14:creationId xmlns:p14="http://schemas.microsoft.com/office/powerpoint/2010/main" val="34378632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7AB4E-92FA-4A50-84BA-1AF30680E4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0036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4.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4.sv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2.xml"/><Relationship Id="rId5" Type="http://schemas.openxmlformats.org/officeDocument/2006/relationships/image" Target="../media/image21.svg"/><Relationship Id="rId4" Type="http://schemas.openxmlformats.org/officeDocument/2006/relationships/image" Target="../media/image20.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4.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Slide-Title-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A4F0979-1BFC-2C4E-9090-AFA83BBCD57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9" name="Text Placeholder 9">
            <a:extLst>
              <a:ext uri="{FF2B5EF4-FFF2-40B4-BE49-F238E27FC236}">
                <a16:creationId xmlns:a16="http://schemas.microsoft.com/office/drawing/2014/main" id="{8A6E2A3F-7051-4146-968D-59E8F2DB5C0F}"/>
              </a:ext>
            </a:extLst>
          </p:cNvPr>
          <p:cNvSpPr>
            <a:spLocks noGrp="1"/>
          </p:cNvSpPr>
          <p:nvPr>
            <p:ph type="body" sz="quarter" idx="13" hasCustomPrompt="1"/>
          </p:nvPr>
        </p:nvSpPr>
        <p:spPr>
          <a:xfrm>
            <a:off x="6526231" y="2574860"/>
            <a:ext cx="4356100" cy="495556"/>
          </a:xfrm>
          <a:prstGeom prst="rect">
            <a:avLst/>
          </a:prstGeom>
        </p:spPr>
        <p:txBody>
          <a:bodyPr/>
          <a:lstStyle>
            <a:lvl1pPr marL="0" indent="0">
              <a:buNone/>
              <a:defRPr lang="en-US" sz="2400" b="1" kern="1200" dirty="0">
                <a:solidFill>
                  <a:schemeClr val="tx1"/>
                </a:solidFill>
                <a:latin typeface="+mn-lt"/>
                <a:ea typeface="+mn-ea"/>
                <a:cs typeface="+mn-cs"/>
              </a:defRPr>
            </a:lvl1pPr>
          </a:lstStyle>
          <a:p>
            <a:pPr lvl="0"/>
            <a:r>
              <a:rPr lang="en-US" dirty="0"/>
              <a:t>CLICK TO ADD TITLE</a:t>
            </a:r>
          </a:p>
        </p:txBody>
      </p:sp>
      <p:cxnSp>
        <p:nvCxnSpPr>
          <p:cNvPr id="10" name="Straight Connector 9">
            <a:extLst>
              <a:ext uri="{FF2B5EF4-FFF2-40B4-BE49-F238E27FC236}">
                <a16:creationId xmlns:a16="http://schemas.microsoft.com/office/drawing/2014/main" id="{70867F08-0300-424C-8797-643A67F95B55}"/>
              </a:ext>
            </a:extLst>
          </p:cNvPr>
          <p:cNvCxnSpPr>
            <a:cxnSpLocks/>
          </p:cNvCxnSpPr>
          <p:nvPr/>
        </p:nvCxnSpPr>
        <p:spPr>
          <a:xfrm>
            <a:off x="6277662" y="3070416"/>
            <a:ext cx="0" cy="872419"/>
          </a:xfrm>
          <a:prstGeom prst="line">
            <a:avLst/>
          </a:prstGeom>
          <a:ln w="38100">
            <a:solidFill>
              <a:srgbClr val="F7941F"/>
            </a:solidFill>
          </a:ln>
        </p:spPr>
        <p:style>
          <a:lnRef idx="1">
            <a:schemeClr val="accent1"/>
          </a:lnRef>
          <a:fillRef idx="0">
            <a:schemeClr val="accent1"/>
          </a:fillRef>
          <a:effectRef idx="0">
            <a:schemeClr val="accent1"/>
          </a:effectRef>
          <a:fontRef idx="minor">
            <a:schemeClr val="tx1"/>
          </a:fontRef>
        </p:style>
      </p:cxnSp>
      <p:sp>
        <p:nvSpPr>
          <p:cNvPr id="11" name="Text Placeholder 9">
            <a:extLst>
              <a:ext uri="{FF2B5EF4-FFF2-40B4-BE49-F238E27FC236}">
                <a16:creationId xmlns:a16="http://schemas.microsoft.com/office/drawing/2014/main" id="{A4355DF2-1B42-574A-8606-DC73F7503566}"/>
              </a:ext>
            </a:extLst>
          </p:cNvPr>
          <p:cNvSpPr>
            <a:spLocks noGrp="1"/>
          </p:cNvSpPr>
          <p:nvPr>
            <p:ph type="body" sz="quarter" idx="14" hasCustomPrompt="1"/>
          </p:nvPr>
        </p:nvSpPr>
        <p:spPr>
          <a:xfrm>
            <a:off x="6526231" y="3189004"/>
            <a:ext cx="4356100" cy="495556"/>
          </a:xfrm>
          <a:prstGeom prst="rect">
            <a:avLst/>
          </a:prstGeom>
        </p:spPr>
        <p:txBody>
          <a:bodyPr/>
          <a:lstStyle>
            <a:lvl1pPr marL="0" indent="0">
              <a:buNone/>
              <a:defRPr sz="1800"/>
            </a:lvl1pPr>
          </a:lstStyle>
          <a:p>
            <a:pPr lvl="0"/>
            <a:r>
              <a:rPr lang="en-US" dirty="0"/>
              <a:t>CLICK TO ADD SUB TITLE</a:t>
            </a:r>
          </a:p>
        </p:txBody>
      </p:sp>
      <p:sp>
        <p:nvSpPr>
          <p:cNvPr id="12" name="Text Placeholder 9">
            <a:extLst>
              <a:ext uri="{FF2B5EF4-FFF2-40B4-BE49-F238E27FC236}">
                <a16:creationId xmlns:a16="http://schemas.microsoft.com/office/drawing/2014/main" id="{1E54E56A-8573-AA42-937F-05C8A2B4020F}"/>
              </a:ext>
            </a:extLst>
          </p:cNvPr>
          <p:cNvSpPr>
            <a:spLocks noGrp="1"/>
          </p:cNvSpPr>
          <p:nvPr>
            <p:ph type="body" sz="quarter" idx="15" hasCustomPrompt="1"/>
          </p:nvPr>
        </p:nvSpPr>
        <p:spPr>
          <a:xfrm>
            <a:off x="6526231" y="3803148"/>
            <a:ext cx="4356100" cy="495556"/>
          </a:xfrm>
          <a:prstGeom prst="rect">
            <a:avLst/>
          </a:prstGeom>
        </p:spPr>
        <p:txBody>
          <a:bodyPr/>
          <a:lstStyle>
            <a:lvl1pPr marL="0" indent="0">
              <a:buNone/>
              <a:defRPr lang="en-US" sz="1600" kern="1200" dirty="0">
                <a:solidFill>
                  <a:schemeClr val="tx2"/>
                </a:solidFill>
                <a:latin typeface="+mn-lt"/>
                <a:ea typeface="+mn-ea"/>
                <a:cs typeface="+mn-cs"/>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dirty="0"/>
              <a:t>ADD TEXT</a:t>
            </a:r>
          </a:p>
        </p:txBody>
      </p:sp>
      <p:pic>
        <p:nvPicPr>
          <p:cNvPr id="6" name="Graphic 5">
            <a:extLst>
              <a:ext uri="{FF2B5EF4-FFF2-40B4-BE49-F238E27FC236}">
                <a16:creationId xmlns:a16="http://schemas.microsoft.com/office/drawing/2014/main" id="{56FB636D-6B7A-BF45-9758-90A2DB532F4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46716" y="2770903"/>
            <a:ext cx="4649284" cy="1316193"/>
          </a:xfrm>
          <a:prstGeom prst="rect">
            <a:avLst/>
          </a:prstGeom>
        </p:spPr>
      </p:pic>
      <p:pic>
        <p:nvPicPr>
          <p:cNvPr id="13" name="Picture 12">
            <a:extLst>
              <a:ext uri="{FF2B5EF4-FFF2-40B4-BE49-F238E27FC236}">
                <a16:creationId xmlns:a16="http://schemas.microsoft.com/office/drawing/2014/main" id="{9B0794AD-F358-478E-BCDF-9FFA4B815A68}"/>
              </a:ext>
            </a:extLst>
          </p:cNvPr>
          <p:cNvPicPr>
            <a:picLocks noChangeAspect="1"/>
          </p:cNvPicPr>
          <p:nvPr/>
        </p:nvPicPr>
        <p:blipFill>
          <a:blip r:embed="rId5" cstate="print">
            <a:alphaModFix amt="25000"/>
            <a:extLst>
              <a:ext uri="{28A0092B-C50C-407E-A947-70E740481C1C}">
                <a14:useLocalDpi xmlns:a14="http://schemas.microsoft.com/office/drawing/2010/main" val="0"/>
              </a:ext>
            </a:extLst>
          </a:blip>
          <a:stretch>
            <a:fillRect/>
          </a:stretch>
        </p:blipFill>
        <p:spPr>
          <a:xfrm>
            <a:off x="457200" y="6427647"/>
            <a:ext cx="253005" cy="253005"/>
          </a:xfrm>
          <a:prstGeom prst="rect">
            <a:avLst/>
          </a:prstGeom>
        </p:spPr>
      </p:pic>
      <p:pic>
        <p:nvPicPr>
          <p:cNvPr id="15" name="Picture 14">
            <a:extLst>
              <a:ext uri="{FF2B5EF4-FFF2-40B4-BE49-F238E27FC236}">
                <a16:creationId xmlns:a16="http://schemas.microsoft.com/office/drawing/2014/main" id="{AD56CDA4-1320-451D-9DE3-15DFB09B8B4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cxnSp>
        <p:nvCxnSpPr>
          <p:cNvPr id="16" name="Straight Connector 15">
            <a:extLst>
              <a:ext uri="{FF2B5EF4-FFF2-40B4-BE49-F238E27FC236}">
                <a16:creationId xmlns:a16="http://schemas.microsoft.com/office/drawing/2014/main" id="{5FF5DCAC-D56A-48C5-87B1-6BCB6573D5EB}"/>
              </a:ext>
            </a:extLst>
          </p:cNvPr>
          <p:cNvCxnSpPr>
            <a:cxnSpLocks/>
          </p:cNvCxnSpPr>
          <p:nvPr/>
        </p:nvCxnSpPr>
        <p:spPr>
          <a:xfrm>
            <a:off x="6277662" y="3070416"/>
            <a:ext cx="0" cy="872419"/>
          </a:xfrm>
          <a:prstGeom prst="line">
            <a:avLst/>
          </a:prstGeom>
          <a:ln w="38100">
            <a:solidFill>
              <a:srgbClr val="F7941F"/>
            </a:solidFill>
          </a:ln>
        </p:spPr>
        <p:style>
          <a:lnRef idx="1">
            <a:schemeClr val="accent1"/>
          </a:lnRef>
          <a:fillRef idx="0">
            <a:schemeClr val="accent1"/>
          </a:fillRef>
          <a:effectRef idx="0">
            <a:schemeClr val="accent1"/>
          </a:effectRef>
          <a:fontRef idx="minor">
            <a:schemeClr val="tx1"/>
          </a:fontRef>
        </p:style>
      </p:cxnSp>
      <p:pic>
        <p:nvPicPr>
          <p:cNvPr id="17" name="Graphic 16">
            <a:extLst>
              <a:ext uri="{FF2B5EF4-FFF2-40B4-BE49-F238E27FC236}">
                <a16:creationId xmlns:a16="http://schemas.microsoft.com/office/drawing/2014/main" id="{FAE69DB9-F1B7-4F47-9F8C-04C20CFE304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46716" y="2770903"/>
            <a:ext cx="4649284" cy="1316193"/>
          </a:xfrm>
          <a:prstGeom prst="rect">
            <a:avLst/>
          </a:prstGeom>
        </p:spPr>
      </p:pic>
      <p:pic>
        <p:nvPicPr>
          <p:cNvPr id="18" name="Picture 17">
            <a:extLst>
              <a:ext uri="{FF2B5EF4-FFF2-40B4-BE49-F238E27FC236}">
                <a16:creationId xmlns:a16="http://schemas.microsoft.com/office/drawing/2014/main" id="{1184056A-E756-4E6B-932F-A19E41D93F45}"/>
              </a:ext>
            </a:extLst>
          </p:cNvPr>
          <p:cNvPicPr>
            <a:picLocks noChangeAspect="1"/>
          </p:cNvPicPr>
          <p:nvPr/>
        </p:nvPicPr>
        <p:blipFill>
          <a:blip r:embed="rId5" cstate="print">
            <a:alphaModFix amt="25000"/>
            <a:extLst>
              <a:ext uri="{28A0092B-C50C-407E-A947-70E740481C1C}">
                <a14:useLocalDpi xmlns:a14="http://schemas.microsoft.com/office/drawing/2010/main" val="0"/>
              </a:ext>
            </a:extLst>
          </a:blip>
          <a:stretch>
            <a:fillRect/>
          </a:stretch>
        </p:blipFill>
        <p:spPr>
          <a:xfrm>
            <a:off x="457200" y="6427647"/>
            <a:ext cx="253005" cy="253005"/>
          </a:xfrm>
          <a:prstGeom prst="rect">
            <a:avLst/>
          </a:prstGeom>
        </p:spPr>
      </p:pic>
      <p:sp>
        <p:nvSpPr>
          <p:cNvPr id="19" name="Slide Number Placeholder 5">
            <a:extLst>
              <a:ext uri="{FF2B5EF4-FFF2-40B4-BE49-F238E27FC236}">
                <a16:creationId xmlns:a16="http://schemas.microsoft.com/office/drawing/2014/main" id="{59F48194-C348-4094-A53F-1AE96E4498CF}"/>
              </a:ext>
            </a:extLst>
          </p:cNvPr>
          <p:cNvSpPr txBox="1">
            <a:spLocks/>
          </p:cNvSpPr>
          <p:nvPr/>
        </p:nvSpPr>
        <p:spPr>
          <a:xfrm>
            <a:off x="10655808" y="6551125"/>
            <a:ext cx="1234440" cy="123111"/>
          </a:xfrm>
          <a:prstGeom prst="rect">
            <a:avLst/>
          </a:prstGeom>
        </p:spPr>
        <p:txBody>
          <a:bodyPr vert="horz" wrap="square" lIns="0" tIns="0" rIns="0" bIns="0" rtlCol="0" anchor="ctr">
            <a:spAutoFit/>
          </a:bodyPr>
          <a:lstStyle>
            <a:defPPr>
              <a:defRPr lang="en-US"/>
            </a:defPPr>
            <a:lvl1pPr marL="0" algn="r" defTabSz="914400" rtl="0" eaLnBrk="1" latinLnBrk="0" hangingPunct="1">
              <a:defRPr sz="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0C864C9-7200-4518-AEB1-724BA256ACD7}" type="slidenum">
              <a:rPr lang="en-US" smtClean="0"/>
              <a:pPr/>
              <a:t>‹#›</a:t>
            </a:fld>
            <a:endParaRPr lang="en-US"/>
          </a:p>
        </p:txBody>
      </p:sp>
    </p:spTree>
    <p:extLst>
      <p:ext uri="{BB962C8B-B14F-4D97-AF65-F5344CB8AC3E}">
        <p14:creationId xmlns:p14="http://schemas.microsoft.com/office/powerpoint/2010/main" val="10340842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Secondary-Comparison">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F093D4E9-92C9-0548-A169-3B3033789B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7" name="Rounded Rectangle 16">
            <a:extLst>
              <a:ext uri="{FF2B5EF4-FFF2-40B4-BE49-F238E27FC236}">
                <a16:creationId xmlns:a16="http://schemas.microsoft.com/office/drawing/2014/main" id="{3682557B-5C51-426C-A397-110BC78F8DEF}"/>
              </a:ext>
            </a:extLst>
          </p:cNvPr>
          <p:cNvSpPr/>
          <p:nvPr/>
        </p:nvSpPr>
        <p:spPr>
          <a:xfrm>
            <a:off x="8090082" y="1794077"/>
            <a:ext cx="3481762" cy="4457163"/>
          </a:xfrm>
          <a:prstGeom prst="roundRect">
            <a:avLst>
              <a:gd name="adj" fmla="val 5213"/>
            </a:avLst>
          </a:prstGeom>
          <a:solidFill>
            <a:schemeClr val="bg1"/>
          </a:solidFill>
          <a:ln>
            <a:noFill/>
          </a:ln>
          <a:effectLst>
            <a:outerShdw blurRad="101600" dist="50800" dir="15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460"/>
              </a:lnSpc>
              <a:buClr>
                <a:srgbClr val="FFFFFF"/>
              </a:buClr>
              <a:defRPr/>
            </a:pPr>
            <a:endParaRPr lang="en-US" sz="3600" dirty="0">
              <a:solidFill>
                <a:schemeClr val="accent2"/>
              </a:solidFill>
              <a:latin typeface="+mj-lt"/>
              <a:sym typeface="Arial"/>
            </a:endParaRPr>
          </a:p>
          <a:p>
            <a:pPr algn="ctr">
              <a:lnSpc>
                <a:spcPts val="2460"/>
              </a:lnSpc>
              <a:buClr>
                <a:srgbClr val="FFFFFF"/>
              </a:buClr>
              <a:defRPr/>
            </a:pPr>
            <a:endParaRPr lang="en-US" sz="3600" dirty="0">
              <a:solidFill>
                <a:schemeClr val="accent2"/>
              </a:solidFill>
              <a:latin typeface="+mj-lt"/>
              <a:sym typeface="Arial"/>
            </a:endParaRPr>
          </a:p>
          <a:p>
            <a:pPr lvl="0" algn="ctr">
              <a:lnSpc>
                <a:spcPts val="2460"/>
              </a:lnSpc>
              <a:buClr>
                <a:srgbClr val="FFFFFF"/>
              </a:buClr>
              <a:defRPr/>
            </a:pPr>
            <a:endParaRPr lang="en-US" sz="1400" b="1" dirty="0">
              <a:solidFill>
                <a:schemeClr val="accent2"/>
              </a:solidFill>
              <a:latin typeface="Montserrat" panose="020B0604020202020204" charset="0"/>
              <a:sym typeface="Arial"/>
            </a:endParaRPr>
          </a:p>
        </p:txBody>
      </p:sp>
      <p:sp>
        <p:nvSpPr>
          <p:cNvPr id="22" name="Rounded Rectangle 14">
            <a:extLst>
              <a:ext uri="{FF2B5EF4-FFF2-40B4-BE49-F238E27FC236}">
                <a16:creationId xmlns:a16="http://schemas.microsoft.com/office/drawing/2014/main" id="{4AE777C0-D46F-466F-85FA-FA35467D77A7}"/>
              </a:ext>
            </a:extLst>
          </p:cNvPr>
          <p:cNvSpPr/>
          <p:nvPr/>
        </p:nvSpPr>
        <p:spPr>
          <a:xfrm>
            <a:off x="706751" y="1794075"/>
            <a:ext cx="3481762" cy="4457164"/>
          </a:xfrm>
          <a:prstGeom prst="roundRect">
            <a:avLst>
              <a:gd name="adj" fmla="val 5213"/>
            </a:avLst>
          </a:prstGeom>
          <a:solidFill>
            <a:schemeClr val="bg1"/>
          </a:solidFill>
          <a:ln>
            <a:noFill/>
          </a:ln>
          <a:effectLst>
            <a:glow rad="538571">
              <a:srgbClr val="EDF5F9">
                <a:alpha val="5000"/>
              </a:srgbClr>
            </a:glow>
            <a:outerShdw blurRad="101600" dist="50800" dir="1500000" algn="tl" rotWithShape="0">
              <a:prstClr val="black">
                <a:alpha val="22000"/>
              </a:prst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ts val="900"/>
              </a:spcBef>
              <a:buClr>
                <a:srgbClr val="FFFFFF"/>
              </a:buClr>
              <a:defRPr/>
            </a:pPr>
            <a:endParaRPr lang="en-US" b="1" dirty="0">
              <a:solidFill>
                <a:srgbClr val="105270"/>
              </a:solidFill>
              <a:latin typeface="Montserrat" panose="020B0604020202020204" charset="0"/>
              <a:sym typeface="Arial"/>
            </a:endParaRPr>
          </a:p>
        </p:txBody>
      </p:sp>
      <p:sp>
        <p:nvSpPr>
          <p:cNvPr id="23" name="Rounded Rectangle 15">
            <a:extLst>
              <a:ext uri="{FF2B5EF4-FFF2-40B4-BE49-F238E27FC236}">
                <a16:creationId xmlns:a16="http://schemas.microsoft.com/office/drawing/2014/main" id="{3F7FBE7E-4FF7-4CFE-A02D-53BDD0A23401}"/>
              </a:ext>
            </a:extLst>
          </p:cNvPr>
          <p:cNvSpPr/>
          <p:nvPr/>
        </p:nvSpPr>
        <p:spPr>
          <a:xfrm>
            <a:off x="4424852" y="1794077"/>
            <a:ext cx="3481762" cy="4457162"/>
          </a:xfrm>
          <a:prstGeom prst="roundRect">
            <a:avLst>
              <a:gd name="adj" fmla="val 5213"/>
            </a:avLst>
          </a:prstGeom>
          <a:solidFill>
            <a:schemeClr val="bg1"/>
          </a:solidFill>
          <a:ln>
            <a:noFill/>
          </a:ln>
          <a:effectLst>
            <a:outerShdw blurRad="101600" dist="50800" dir="15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ts val="4320"/>
              </a:lnSpc>
              <a:buClr>
                <a:srgbClr val="FFFFFF"/>
              </a:buClr>
              <a:defRPr/>
            </a:pPr>
            <a:endParaRPr lang="en-US" b="1" dirty="0">
              <a:solidFill>
                <a:schemeClr val="accent2"/>
              </a:solidFill>
              <a:latin typeface="Montserrat" panose="020B0604020202020204" charset="0"/>
              <a:sym typeface="Arial"/>
            </a:endParaRPr>
          </a:p>
        </p:txBody>
      </p:sp>
      <p:sp>
        <p:nvSpPr>
          <p:cNvPr id="18" name="Content Placeholder 3">
            <a:extLst>
              <a:ext uri="{FF2B5EF4-FFF2-40B4-BE49-F238E27FC236}">
                <a16:creationId xmlns:a16="http://schemas.microsoft.com/office/drawing/2014/main" id="{ADA58DF2-5D4D-403E-B6ED-D38AA171FEDC}"/>
              </a:ext>
            </a:extLst>
          </p:cNvPr>
          <p:cNvSpPr>
            <a:spLocks noGrp="1"/>
          </p:cNvSpPr>
          <p:nvPr>
            <p:ph sz="quarter" idx="12" hasCustomPrompt="1"/>
          </p:nvPr>
        </p:nvSpPr>
        <p:spPr>
          <a:xfrm>
            <a:off x="8306213" y="2973183"/>
            <a:ext cx="3049501" cy="455817"/>
          </a:xfrm>
          <a:prstGeom prst="rect">
            <a:avLst/>
          </a:prstGeom>
        </p:spPr>
        <p:txBody>
          <a:bodyPr/>
          <a:lstStyle>
            <a:lvl1pPr marL="0" indent="0" algn="ctr">
              <a:buFont typeface="Courier New" panose="02070309020205020404" pitchFamily="49" charset="0"/>
              <a:buNone/>
              <a:defRPr lang="en-US" sz="2000" kern="1200" dirty="0" smtClean="0">
                <a:solidFill>
                  <a:schemeClr val="tx2"/>
                </a:solidFill>
                <a:latin typeface="Montserrat SemiBold" pitchFamily="2" charset="77"/>
                <a:ea typeface="+mn-ea"/>
                <a:cs typeface="+mn-cs"/>
              </a:defRPr>
            </a:lvl1pPr>
            <a:lvl2pPr marL="457200" indent="0">
              <a:buFont typeface="Courier New" panose="02070309020205020404" pitchFamily="49" charset="0"/>
              <a:buNone/>
              <a:defRPr lang="en-US" sz="1500" kern="1200" dirty="0" smtClean="0">
                <a:solidFill>
                  <a:schemeClr val="tx2"/>
                </a:solidFill>
                <a:latin typeface="Montserrat" pitchFamily="2" charset="77"/>
                <a:ea typeface="+mn-ea"/>
                <a:cs typeface="+mn-cs"/>
              </a:defRPr>
            </a:lvl2pPr>
            <a:lvl3pPr marL="1143000" indent="-228600">
              <a:buFont typeface="Courier New" panose="02070309020205020404" pitchFamily="49" charset="0"/>
              <a:buChar char="o"/>
              <a:defRPr/>
            </a:lvl3pPr>
            <a:lvl4pPr marL="1600200" indent="-228600">
              <a:buFont typeface="Courier New" panose="02070309020205020404" pitchFamily="49" charset="0"/>
              <a:buChar char="o"/>
              <a:defRPr/>
            </a:lvl4pPr>
            <a:lvl5pPr marL="2057400" indent="-228600">
              <a:buFont typeface="Courier New" panose="02070309020205020404" pitchFamily="49" charset="0"/>
              <a:buChar char="o"/>
              <a:defRPr/>
            </a:lvl5pPr>
          </a:lstStyle>
          <a:p>
            <a:pPr lvl="0"/>
            <a:r>
              <a:rPr lang="en-US" dirty="0"/>
              <a:t>Click to Edit Subtitle</a:t>
            </a:r>
          </a:p>
        </p:txBody>
      </p:sp>
      <p:sp>
        <p:nvSpPr>
          <p:cNvPr id="36" name="Content Placeholder 3">
            <a:extLst>
              <a:ext uri="{FF2B5EF4-FFF2-40B4-BE49-F238E27FC236}">
                <a16:creationId xmlns:a16="http://schemas.microsoft.com/office/drawing/2014/main" id="{3994E75A-B99D-43A2-B71B-11918C8A4E94}"/>
              </a:ext>
            </a:extLst>
          </p:cNvPr>
          <p:cNvSpPr>
            <a:spLocks noGrp="1"/>
          </p:cNvSpPr>
          <p:nvPr>
            <p:ph sz="quarter" idx="19" hasCustomPrompt="1"/>
          </p:nvPr>
        </p:nvSpPr>
        <p:spPr>
          <a:xfrm>
            <a:off x="4640983" y="2973183"/>
            <a:ext cx="3049501" cy="455817"/>
          </a:xfrm>
          <a:prstGeom prst="rect">
            <a:avLst/>
          </a:prstGeom>
        </p:spPr>
        <p:txBody>
          <a:bodyPr/>
          <a:lstStyle>
            <a:lvl1pPr marL="0" indent="0" algn="ctr">
              <a:buFont typeface="Courier New" panose="02070309020205020404" pitchFamily="49" charset="0"/>
              <a:buNone/>
              <a:defRPr lang="en-US" sz="2000" kern="1200" dirty="0" smtClean="0">
                <a:solidFill>
                  <a:schemeClr val="tx2"/>
                </a:solidFill>
                <a:latin typeface="Montserrat SemiBold" pitchFamily="2" charset="77"/>
                <a:ea typeface="+mn-ea"/>
                <a:cs typeface="+mn-cs"/>
              </a:defRPr>
            </a:lvl1pPr>
            <a:lvl2pPr marL="457200" indent="0">
              <a:buFont typeface="Courier New" panose="02070309020205020404" pitchFamily="49" charset="0"/>
              <a:buNone/>
              <a:defRPr lang="en-US" sz="1500" kern="1200" dirty="0" smtClean="0">
                <a:solidFill>
                  <a:schemeClr val="tx2"/>
                </a:solidFill>
                <a:latin typeface="Montserrat" pitchFamily="2" charset="77"/>
                <a:ea typeface="+mn-ea"/>
                <a:cs typeface="+mn-cs"/>
              </a:defRPr>
            </a:lvl2pPr>
            <a:lvl3pPr marL="1143000" indent="-228600">
              <a:buFont typeface="Courier New" panose="02070309020205020404" pitchFamily="49" charset="0"/>
              <a:buChar char="o"/>
              <a:defRPr/>
            </a:lvl3pPr>
            <a:lvl4pPr marL="1600200" indent="-228600">
              <a:buFont typeface="Courier New" panose="02070309020205020404" pitchFamily="49" charset="0"/>
              <a:buChar char="o"/>
              <a:defRPr/>
            </a:lvl4pPr>
            <a:lvl5pPr marL="2057400" indent="-228600">
              <a:buFont typeface="Courier New" panose="02070309020205020404" pitchFamily="49" charset="0"/>
              <a:buChar char="o"/>
              <a:defRPr/>
            </a:lvl5pPr>
          </a:lstStyle>
          <a:p>
            <a:pPr lvl="0"/>
            <a:r>
              <a:rPr lang="en-US" dirty="0"/>
              <a:t>Click to Edit Subtitle</a:t>
            </a:r>
          </a:p>
        </p:txBody>
      </p:sp>
      <p:sp>
        <p:nvSpPr>
          <p:cNvPr id="37" name="Content Placeholder 3">
            <a:extLst>
              <a:ext uri="{FF2B5EF4-FFF2-40B4-BE49-F238E27FC236}">
                <a16:creationId xmlns:a16="http://schemas.microsoft.com/office/drawing/2014/main" id="{B6FC3479-1B09-4A2A-AD0F-F0DF5C170AA8}"/>
              </a:ext>
            </a:extLst>
          </p:cNvPr>
          <p:cNvSpPr>
            <a:spLocks noGrp="1"/>
          </p:cNvSpPr>
          <p:nvPr>
            <p:ph sz="quarter" idx="20" hasCustomPrompt="1"/>
          </p:nvPr>
        </p:nvSpPr>
        <p:spPr>
          <a:xfrm>
            <a:off x="922882" y="2973183"/>
            <a:ext cx="3049501" cy="455817"/>
          </a:xfrm>
          <a:prstGeom prst="rect">
            <a:avLst/>
          </a:prstGeom>
        </p:spPr>
        <p:txBody>
          <a:bodyPr/>
          <a:lstStyle>
            <a:lvl1pPr marL="0" indent="0" algn="ctr">
              <a:buFont typeface="Courier New" panose="02070309020205020404" pitchFamily="49" charset="0"/>
              <a:buNone/>
              <a:defRPr lang="en-US" sz="2000" kern="1200" dirty="0" smtClean="0">
                <a:solidFill>
                  <a:schemeClr val="tx2"/>
                </a:solidFill>
                <a:latin typeface="Montserrat SemiBold" pitchFamily="2" charset="77"/>
                <a:ea typeface="+mn-ea"/>
                <a:cs typeface="+mn-cs"/>
              </a:defRPr>
            </a:lvl1pPr>
            <a:lvl2pPr marL="457200" indent="0">
              <a:buFont typeface="Courier New" panose="02070309020205020404" pitchFamily="49" charset="0"/>
              <a:buNone/>
              <a:defRPr lang="en-US" sz="1500" kern="1200" dirty="0" smtClean="0">
                <a:solidFill>
                  <a:schemeClr val="tx2"/>
                </a:solidFill>
                <a:latin typeface="Montserrat" pitchFamily="2" charset="77"/>
                <a:ea typeface="+mn-ea"/>
                <a:cs typeface="+mn-cs"/>
              </a:defRPr>
            </a:lvl2pPr>
            <a:lvl3pPr marL="1143000" indent="-228600">
              <a:buFont typeface="Courier New" panose="02070309020205020404" pitchFamily="49" charset="0"/>
              <a:buChar char="o"/>
              <a:defRPr/>
            </a:lvl3pPr>
            <a:lvl4pPr marL="1600200" indent="-228600">
              <a:buFont typeface="Courier New" panose="02070309020205020404" pitchFamily="49" charset="0"/>
              <a:buChar char="o"/>
              <a:defRPr/>
            </a:lvl4pPr>
            <a:lvl5pPr marL="2057400" indent="-228600">
              <a:buFont typeface="Courier New" panose="02070309020205020404" pitchFamily="49" charset="0"/>
              <a:buChar char="o"/>
              <a:defRPr/>
            </a:lvl5pPr>
          </a:lstStyle>
          <a:p>
            <a:pPr lvl="0"/>
            <a:r>
              <a:rPr lang="en-US" dirty="0"/>
              <a:t>Click to Edit Subtitle</a:t>
            </a:r>
          </a:p>
        </p:txBody>
      </p:sp>
      <p:pic>
        <p:nvPicPr>
          <p:cNvPr id="7" name="Picture 6">
            <a:extLst>
              <a:ext uri="{FF2B5EF4-FFF2-40B4-BE49-F238E27FC236}">
                <a16:creationId xmlns:a16="http://schemas.microsoft.com/office/drawing/2014/main" id="{C8BD6B08-B063-4EEE-929B-05FD6F8974DC}"/>
              </a:ext>
            </a:extLst>
          </p:cNvPr>
          <p:cNvPicPr>
            <a:picLocks noChangeAspect="1"/>
          </p:cNvPicPr>
          <p:nvPr/>
        </p:nvPicPr>
        <p:blipFill>
          <a:blip r:embed="rId3" cstate="print">
            <a:alphaModFix amt="25000"/>
            <a:extLst>
              <a:ext uri="{28A0092B-C50C-407E-A947-70E740481C1C}">
                <a14:useLocalDpi xmlns:a14="http://schemas.microsoft.com/office/drawing/2010/main" val="0"/>
              </a:ext>
            </a:extLst>
          </a:blip>
          <a:stretch>
            <a:fillRect/>
          </a:stretch>
        </p:blipFill>
        <p:spPr>
          <a:xfrm>
            <a:off x="457200" y="6427647"/>
            <a:ext cx="253005" cy="253005"/>
          </a:xfrm>
          <a:prstGeom prst="rect">
            <a:avLst/>
          </a:prstGeom>
        </p:spPr>
      </p:pic>
      <p:cxnSp>
        <p:nvCxnSpPr>
          <p:cNvPr id="12" name="Straight Connector 11">
            <a:extLst>
              <a:ext uri="{FF2B5EF4-FFF2-40B4-BE49-F238E27FC236}">
                <a16:creationId xmlns:a16="http://schemas.microsoft.com/office/drawing/2014/main" id="{869DD166-F9E9-45EA-A304-4C047B06042D}"/>
              </a:ext>
            </a:extLst>
          </p:cNvPr>
          <p:cNvCxnSpPr>
            <a:cxnSpLocks/>
          </p:cNvCxnSpPr>
          <p:nvPr/>
        </p:nvCxnSpPr>
        <p:spPr>
          <a:xfrm>
            <a:off x="494759" y="855352"/>
            <a:ext cx="729342" cy="0"/>
          </a:xfrm>
          <a:prstGeom prst="line">
            <a:avLst/>
          </a:prstGeom>
          <a:ln w="38100">
            <a:solidFill>
              <a:srgbClr val="F7941F"/>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C5C0FAF0-A608-4683-ACF6-0A5334BCF720}"/>
              </a:ext>
            </a:extLst>
          </p:cNvPr>
          <p:cNvSpPr>
            <a:spLocks noGrp="1"/>
          </p:cNvSpPr>
          <p:nvPr>
            <p:ph type="title" hasCustomPrompt="1"/>
          </p:nvPr>
        </p:nvSpPr>
        <p:spPr>
          <a:xfrm>
            <a:off x="372356" y="233149"/>
            <a:ext cx="11517891" cy="608092"/>
          </a:xfrm>
          <a:prstGeom prst="rect">
            <a:avLst/>
          </a:prstGeom>
        </p:spPr>
        <p:txBody>
          <a:bodyPr/>
          <a:lstStyle>
            <a:lvl1pPr>
              <a:defRPr>
                <a:solidFill>
                  <a:schemeClr val="accent4"/>
                </a:solidFill>
              </a:defRPr>
            </a:lvl1pPr>
          </a:lstStyle>
          <a:p>
            <a:r>
              <a:rPr lang="en-US" dirty="0"/>
              <a:t>SINGLE LINE SLIDE TITLE</a:t>
            </a:r>
          </a:p>
        </p:txBody>
      </p:sp>
      <p:sp>
        <p:nvSpPr>
          <p:cNvPr id="10" name="Text Placeholder 9">
            <a:extLst>
              <a:ext uri="{FF2B5EF4-FFF2-40B4-BE49-F238E27FC236}">
                <a16:creationId xmlns:a16="http://schemas.microsoft.com/office/drawing/2014/main" id="{A1360A5A-9985-40DF-9E7B-0EE76ADA69CF}"/>
              </a:ext>
            </a:extLst>
          </p:cNvPr>
          <p:cNvSpPr>
            <a:spLocks noGrp="1"/>
          </p:cNvSpPr>
          <p:nvPr>
            <p:ph type="body" sz="quarter" idx="16" hasCustomPrompt="1"/>
          </p:nvPr>
        </p:nvSpPr>
        <p:spPr>
          <a:xfrm>
            <a:off x="974432" y="2006600"/>
            <a:ext cx="2946400" cy="698500"/>
          </a:xfrm>
          <a:prstGeom prst="rect">
            <a:avLst/>
          </a:prstGeom>
        </p:spPr>
        <p:txBody>
          <a:bodyPr/>
          <a:lstStyle>
            <a:lvl1pPr marL="0" indent="0" algn="ctr" defTabSz="914400" rtl="0" eaLnBrk="1" latinLnBrk="0" hangingPunct="1">
              <a:buNone/>
              <a:defRPr lang="en-US" sz="3200" b="0" i="0" kern="1200" cap="all" baseline="0" dirty="0">
                <a:solidFill>
                  <a:srgbClr val="105270"/>
                </a:solidFill>
                <a:latin typeface="+mj-lt"/>
                <a:ea typeface="+mn-ea"/>
                <a:cs typeface="+mn-cs"/>
              </a:defRPr>
            </a:lvl1pPr>
          </a:lstStyle>
          <a:p>
            <a:pPr lvl="0"/>
            <a:r>
              <a:rPr lang="en-US" b="0" dirty="0">
                <a:solidFill>
                  <a:srgbClr val="105270"/>
                </a:solidFill>
                <a:latin typeface="+mj-lt"/>
              </a:rPr>
              <a:t>ENTER HEADER</a:t>
            </a:r>
            <a:endParaRPr lang="en-US" dirty="0"/>
          </a:p>
        </p:txBody>
      </p:sp>
      <p:sp>
        <p:nvSpPr>
          <p:cNvPr id="34" name="Text Placeholder 9">
            <a:extLst>
              <a:ext uri="{FF2B5EF4-FFF2-40B4-BE49-F238E27FC236}">
                <a16:creationId xmlns:a16="http://schemas.microsoft.com/office/drawing/2014/main" id="{132B0326-B31E-4242-8BDB-D4632CA80E04}"/>
              </a:ext>
            </a:extLst>
          </p:cNvPr>
          <p:cNvSpPr>
            <a:spLocks noGrp="1"/>
          </p:cNvSpPr>
          <p:nvPr>
            <p:ph type="body" sz="quarter" idx="17" hasCustomPrompt="1"/>
          </p:nvPr>
        </p:nvSpPr>
        <p:spPr>
          <a:xfrm>
            <a:off x="4692533" y="2006600"/>
            <a:ext cx="2946400" cy="698500"/>
          </a:xfrm>
          <a:prstGeom prst="rect">
            <a:avLst/>
          </a:prstGeom>
        </p:spPr>
        <p:txBody>
          <a:bodyPr/>
          <a:lstStyle>
            <a:lvl1pPr marL="0" indent="0" algn="ctr" defTabSz="914400" rtl="0" eaLnBrk="1" latinLnBrk="0" hangingPunct="1">
              <a:buNone/>
              <a:defRPr lang="en-US" sz="3200" b="0" i="0" kern="1200" cap="all" baseline="0" dirty="0">
                <a:solidFill>
                  <a:schemeClr val="accent3"/>
                </a:solidFill>
                <a:latin typeface="+mj-lt"/>
                <a:ea typeface="+mn-ea"/>
                <a:cs typeface="+mn-cs"/>
              </a:defRPr>
            </a:lvl1pPr>
          </a:lstStyle>
          <a:p>
            <a:pPr lvl="0"/>
            <a:r>
              <a:rPr lang="en-US" b="0" dirty="0">
                <a:solidFill>
                  <a:srgbClr val="105270"/>
                </a:solidFill>
                <a:latin typeface="+mj-lt"/>
              </a:rPr>
              <a:t>ENTER HEADER</a:t>
            </a:r>
            <a:endParaRPr lang="en-US" dirty="0"/>
          </a:p>
        </p:txBody>
      </p:sp>
      <p:sp>
        <p:nvSpPr>
          <p:cNvPr id="35" name="Text Placeholder 9">
            <a:extLst>
              <a:ext uri="{FF2B5EF4-FFF2-40B4-BE49-F238E27FC236}">
                <a16:creationId xmlns:a16="http://schemas.microsoft.com/office/drawing/2014/main" id="{A282D895-79F6-4605-BAF5-E4E76EA068EB}"/>
              </a:ext>
            </a:extLst>
          </p:cNvPr>
          <p:cNvSpPr>
            <a:spLocks noGrp="1"/>
          </p:cNvSpPr>
          <p:nvPr>
            <p:ph type="body" sz="quarter" idx="18" hasCustomPrompt="1"/>
          </p:nvPr>
        </p:nvSpPr>
        <p:spPr>
          <a:xfrm>
            <a:off x="8357763" y="2006600"/>
            <a:ext cx="2946400" cy="698500"/>
          </a:xfrm>
          <a:prstGeom prst="rect">
            <a:avLst/>
          </a:prstGeom>
        </p:spPr>
        <p:txBody>
          <a:bodyPr/>
          <a:lstStyle>
            <a:lvl1pPr marL="0" indent="0" algn="ctr" defTabSz="914400" rtl="0" eaLnBrk="1" latinLnBrk="0" hangingPunct="1">
              <a:buNone/>
              <a:defRPr lang="en-US" sz="3200" b="0" i="0" kern="1200" cap="all" baseline="0" dirty="0">
                <a:solidFill>
                  <a:schemeClr val="accent1"/>
                </a:solidFill>
                <a:latin typeface="+mj-lt"/>
                <a:ea typeface="+mn-ea"/>
                <a:cs typeface="+mn-cs"/>
              </a:defRPr>
            </a:lvl1pPr>
          </a:lstStyle>
          <a:p>
            <a:pPr lvl="0"/>
            <a:r>
              <a:rPr lang="en-US" b="0" dirty="0">
                <a:solidFill>
                  <a:srgbClr val="105270"/>
                </a:solidFill>
                <a:latin typeface="+mj-lt"/>
              </a:rPr>
              <a:t>ENTER HEADER</a:t>
            </a:r>
            <a:endParaRPr lang="en-US" dirty="0"/>
          </a:p>
        </p:txBody>
      </p:sp>
      <p:sp>
        <p:nvSpPr>
          <p:cNvPr id="38" name="Content Placeholder 3">
            <a:extLst>
              <a:ext uri="{FF2B5EF4-FFF2-40B4-BE49-F238E27FC236}">
                <a16:creationId xmlns:a16="http://schemas.microsoft.com/office/drawing/2014/main" id="{DE505EBC-5936-4543-B1BD-1460CA9292CD}"/>
              </a:ext>
            </a:extLst>
          </p:cNvPr>
          <p:cNvSpPr>
            <a:spLocks noGrp="1"/>
          </p:cNvSpPr>
          <p:nvPr>
            <p:ph sz="quarter" idx="21" hasCustomPrompt="1"/>
          </p:nvPr>
        </p:nvSpPr>
        <p:spPr>
          <a:xfrm>
            <a:off x="922882" y="3634891"/>
            <a:ext cx="3049501" cy="2367757"/>
          </a:xfrm>
          <a:prstGeom prst="rect">
            <a:avLst/>
          </a:prstGeom>
        </p:spPr>
        <p:txBody>
          <a:bodyPr/>
          <a:lstStyle>
            <a:lvl1pPr marL="0" indent="0">
              <a:buFont typeface="Courier New" panose="02070309020205020404" pitchFamily="49" charset="0"/>
              <a:buNone/>
              <a:defRPr lang="en-US" sz="1800" kern="1200" dirty="0">
                <a:solidFill>
                  <a:schemeClr val="tx2"/>
                </a:solidFill>
                <a:latin typeface="+mn-lt"/>
                <a:ea typeface="+mn-ea"/>
                <a:cs typeface="+mn-cs"/>
              </a:defRPr>
            </a:lvl1pPr>
            <a:lvl2pPr marL="685800" indent="-228600">
              <a:buFont typeface="Courier New" panose="02070309020205020404" pitchFamily="49" charset="0"/>
              <a:buChar char="o"/>
              <a:defRPr/>
            </a:lvl2pPr>
            <a:lvl3pPr marL="1143000" indent="-228600">
              <a:buFont typeface="Courier New" panose="02070309020205020404" pitchFamily="49" charset="0"/>
              <a:buChar char="o"/>
              <a:defRPr/>
            </a:lvl3pPr>
            <a:lvl4pPr marL="1600200" indent="-228600">
              <a:buFont typeface="Courier New" panose="02070309020205020404" pitchFamily="49" charset="0"/>
              <a:buChar char="o"/>
              <a:defRPr/>
            </a:lvl4pPr>
            <a:lvl5pPr marL="2057400" indent="-228600">
              <a:buFont typeface="Courier New" panose="02070309020205020404" pitchFamily="49" charset="0"/>
              <a:buChar char="o"/>
              <a:defRPr/>
            </a:lvl5pPr>
          </a:lstStyle>
          <a:p>
            <a:pPr lvl="0"/>
            <a:r>
              <a:rPr lang="en-US" dirty="0"/>
              <a:t>Edit Bullets</a:t>
            </a:r>
          </a:p>
          <a:p>
            <a:pPr marL="228600" marR="0" lvl="0" indent="-228600" algn="l" defTabSz="914400" rtl="0" eaLnBrk="1" fontAlgn="auto" latinLnBrk="0" hangingPunct="1">
              <a:lnSpc>
                <a:spcPct val="90000"/>
              </a:lnSpc>
              <a:spcBef>
                <a:spcPts val="1000"/>
              </a:spcBef>
              <a:spcAft>
                <a:spcPts val="0"/>
              </a:spcAft>
              <a:buClrTx/>
              <a:buSzTx/>
              <a:buFont typeface="Courier New" panose="02070309020205020404" pitchFamily="49" charset="0"/>
              <a:buChar char="o"/>
              <a:tabLst/>
              <a:defRPr/>
            </a:pPr>
            <a:r>
              <a:rPr lang="en-US" dirty="0"/>
              <a:t>Edit Bullets</a:t>
            </a:r>
          </a:p>
          <a:p>
            <a:pPr marL="228600" marR="0" lvl="0" indent="-228600" algn="l" defTabSz="914400" rtl="0" eaLnBrk="1" fontAlgn="auto" latinLnBrk="0" hangingPunct="1">
              <a:lnSpc>
                <a:spcPct val="90000"/>
              </a:lnSpc>
              <a:spcBef>
                <a:spcPts val="1000"/>
              </a:spcBef>
              <a:spcAft>
                <a:spcPts val="0"/>
              </a:spcAft>
              <a:buClrTx/>
              <a:buSzTx/>
              <a:buFont typeface="Courier New" panose="02070309020205020404" pitchFamily="49" charset="0"/>
              <a:buChar char="o"/>
              <a:tabLst/>
              <a:defRPr/>
            </a:pPr>
            <a:r>
              <a:rPr lang="en-US" dirty="0"/>
              <a:t>Edit Bullets</a:t>
            </a:r>
          </a:p>
          <a:p>
            <a:pPr marL="228600" marR="0" lvl="0" indent="-228600" algn="l" defTabSz="914400" rtl="0" eaLnBrk="1" fontAlgn="auto" latinLnBrk="0" hangingPunct="1">
              <a:lnSpc>
                <a:spcPct val="90000"/>
              </a:lnSpc>
              <a:spcBef>
                <a:spcPts val="1000"/>
              </a:spcBef>
              <a:spcAft>
                <a:spcPts val="0"/>
              </a:spcAft>
              <a:buClrTx/>
              <a:buSzTx/>
              <a:buFont typeface="Courier New" panose="02070309020205020404" pitchFamily="49" charset="0"/>
              <a:buChar char="o"/>
              <a:tabLst/>
              <a:defRPr/>
            </a:pPr>
            <a:r>
              <a:rPr lang="en-US" dirty="0"/>
              <a:t>Edit Bullets</a:t>
            </a:r>
          </a:p>
        </p:txBody>
      </p:sp>
      <p:sp>
        <p:nvSpPr>
          <p:cNvPr id="39" name="Content Placeholder 3">
            <a:extLst>
              <a:ext uri="{FF2B5EF4-FFF2-40B4-BE49-F238E27FC236}">
                <a16:creationId xmlns:a16="http://schemas.microsoft.com/office/drawing/2014/main" id="{8522A3E0-CB71-436D-A57F-540A0DB69BCE}"/>
              </a:ext>
            </a:extLst>
          </p:cNvPr>
          <p:cNvSpPr>
            <a:spLocks noGrp="1"/>
          </p:cNvSpPr>
          <p:nvPr>
            <p:ph sz="quarter" idx="22" hasCustomPrompt="1"/>
          </p:nvPr>
        </p:nvSpPr>
        <p:spPr>
          <a:xfrm>
            <a:off x="4640983" y="3634891"/>
            <a:ext cx="3049501" cy="2367757"/>
          </a:xfrm>
          <a:prstGeom prst="rect">
            <a:avLst/>
          </a:prstGeom>
        </p:spPr>
        <p:txBody>
          <a:bodyPr/>
          <a:lstStyle>
            <a:lvl1pPr marL="0" indent="0">
              <a:buFont typeface="Courier New" panose="02070309020205020404" pitchFamily="49" charset="0"/>
              <a:buNone/>
              <a:defRPr lang="en-US" sz="1800" kern="1200" dirty="0">
                <a:solidFill>
                  <a:schemeClr val="tx2"/>
                </a:solidFill>
                <a:latin typeface="+mn-lt"/>
                <a:ea typeface="+mn-ea"/>
                <a:cs typeface="+mn-cs"/>
              </a:defRPr>
            </a:lvl1pPr>
            <a:lvl2pPr marL="685800" indent="-228600">
              <a:buFont typeface="Courier New" panose="02070309020205020404" pitchFamily="49" charset="0"/>
              <a:buChar char="o"/>
              <a:defRPr/>
            </a:lvl2pPr>
            <a:lvl3pPr marL="1143000" indent="-228600">
              <a:buFont typeface="Courier New" panose="02070309020205020404" pitchFamily="49" charset="0"/>
              <a:buChar char="o"/>
              <a:defRPr/>
            </a:lvl3pPr>
            <a:lvl4pPr marL="1600200" indent="-228600">
              <a:buFont typeface="Courier New" panose="02070309020205020404" pitchFamily="49" charset="0"/>
              <a:buChar char="o"/>
              <a:defRPr/>
            </a:lvl4pPr>
            <a:lvl5pPr marL="2057400" indent="-228600">
              <a:buFont typeface="Courier New" panose="02070309020205020404" pitchFamily="49" charset="0"/>
              <a:buChar char="o"/>
              <a:defRPr/>
            </a:lvl5pPr>
          </a:lstStyle>
          <a:p>
            <a:pPr lvl="0"/>
            <a:r>
              <a:rPr lang="en-US" dirty="0"/>
              <a:t>Edit Bullets</a:t>
            </a:r>
          </a:p>
          <a:p>
            <a:pPr marL="228600" marR="0" lvl="0" indent="-228600" algn="l" defTabSz="914400" rtl="0" eaLnBrk="1" fontAlgn="auto" latinLnBrk="0" hangingPunct="1">
              <a:lnSpc>
                <a:spcPct val="90000"/>
              </a:lnSpc>
              <a:spcBef>
                <a:spcPts val="1000"/>
              </a:spcBef>
              <a:spcAft>
                <a:spcPts val="0"/>
              </a:spcAft>
              <a:buClrTx/>
              <a:buSzTx/>
              <a:buFont typeface="Courier New" panose="02070309020205020404" pitchFamily="49" charset="0"/>
              <a:buChar char="o"/>
              <a:tabLst/>
              <a:defRPr/>
            </a:pPr>
            <a:r>
              <a:rPr lang="en-US" dirty="0"/>
              <a:t>Edit Bullets</a:t>
            </a:r>
          </a:p>
          <a:p>
            <a:pPr marL="228600" marR="0" lvl="0" indent="-228600" algn="l" defTabSz="914400" rtl="0" eaLnBrk="1" fontAlgn="auto" latinLnBrk="0" hangingPunct="1">
              <a:lnSpc>
                <a:spcPct val="90000"/>
              </a:lnSpc>
              <a:spcBef>
                <a:spcPts val="1000"/>
              </a:spcBef>
              <a:spcAft>
                <a:spcPts val="0"/>
              </a:spcAft>
              <a:buClrTx/>
              <a:buSzTx/>
              <a:buFont typeface="Courier New" panose="02070309020205020404" pitchFamily="49" charset="0"/>
              <a:buChar char="o"/>
              <a:tabLst/>
              <a:defRPr/>
            </a:pPr>
            <a:r>
              <a:rPr lang="en-US" dirty="0"/>
              <a:t>Edit Bullets</a:t>
            </a:r>
          </a:p>
          <a:p>
            <a:pPr marL="228600" marR="0" lvl="0" indent="-228600" algn="l" defTabSz="914400" rtl="0" eaLnBrk="1" fontAlgn="auto" latinLnBrk="0" hangingPunct="1">
              <a:lnSpc>
                <a:spcPct val="90000"/>
              </a:lnSpc>
              <a:spcBef>
                <a:spcPts val="1000"/>
              </a:spcBef>
              <a:spcAft>
                <a:spcPts val="0"/>
              </a:spcAft>
              <a:buClrTx/>
              <a:buSzTx/>
              <a:buFont typeface="Courier New" panose="02070309020205020404" pitchFamily="49" charset="0"/>
              <a:buChar char="o"/>
              <a:tabLst/>
              <a:defRPr/>
            </a:pPr>
            <a:r>
              <a:rPr lang="en-US" dirty="0"/>
              <a:t>Edit Bullets</a:t>
            </a:r>
          </a:p>
        </p:txBody>
      </p:sp>
      <p:sp>
        <p:nvSpPr>
          <p:cNvPr id="40" name="Content Placeholder 3">
            <a:extLst>
              <a:ext uri="{FF2B5EF4-FFF2-40B4-BE49-F238E27FC236}">
                <a16:creationId xmlns:a16="http://schemas.microsoft.com/office/drawing/2014/main" id="{60F45149-80BB-430F-9461-2C6AE69D5A10}"/>
              </a:ext>
            </a:extLst>
          </p:cNvPr>
          <p:cNvSpPr>
            <a:spLocks noGrp="1"/>
          </p:cNvSpPr>
          <p:nvPr>
            <p:ph sz="quarter" idx="23" hasCustomPrompt="1"/>
          </p:nvPr>
        </p:nvSpPr>
        <p:spPr>
          <a:xfrm>
            <a:off x="8306213" y="3634891"/>
            <a:ext cx="3049501" cy="2367757"/>
          </a:xfrm>
          <a:prstGeom prst="rect">
            <a:avLst/>
          </a:prstGeom>
        </p:spPr>
        <p:txBody>
          <a:bodyPr/>
          <a:lstStyle>
            <a:lvl1pPr marL="0" indent="0">
              <a:buFont typeface="Courier New" panose="02070309020205020404" pitchFamily="49" charset="0"/>
              <a:buNone/>
              <a:defRPr lang="en-US" sz="1800" kern="1200" dirty="0">
                <a:solidFill>
                  <a:schemeClr val="tx2"/>
                </a:solidFill>
                <a:latin typeface="+mn-lt"/>
                <a:ea typeface="+mn-ea"/>
                <a:cs typeface="+mn-cs"/>
              </a:defRPr>
            </a:lvl1pPr>
            <a:lvl2pPr marL="685800" indent="-228600">
              <a:buFont typeface="Courier New" panose="02070309020205020404" pitchFamily="49" charset="0"/>
              <a:buChar char="o"/>
              <a:defRPr/>
            </a:lvl2pPr>
            <a:lvl3pPr marL="1143000" indent="-228600">
              <a:buFont typeface="Courier New" panose="02070309020205020404" pitchFamily="49" charset="0"/>
              <a:buChar char="o"/>
              <a:defRPr/>
            </a:lvl3pPr>
            <a:lvl4pPr marL="1600200" indent="-228600">
              <a:buFont typeface="Courier New" panose="02070309020205020404" pitchFamily="49" charset="0"/>
              <a:buChar char="o"/>
              <a:defRPr/>
            </a:lvl4pPr>
            <a:lvl5pPr marL="2057400" indent="-228600">
              <a:buFont typeface="Courier New" panose="02070309020205020404" pitchFamily="49" charset="0"/>
              <a:buChar char="o"/>
              <a:defRPr/>
            </a:lvl5pPr>
          </a:lstStyle>
          <a:p>
            <a:pPr lvl="0"/>
            <a:r>
              <a:rPr lang="en-US" dirty="0"/>
              <a:t>Edit Bullets</a:t>
            </a:r>
          </a:p>
          <a:p>
            <a:pPr marL="228600" marR="0" lvl="0" indent="-228600" algn="l" defTabSz="914400" rtl="0" eaLnBrk="1" fontAlgn="auto" latinLnBrk="0" hangingPunct="1">
              <a:lnSpc>
                <a:spcPct val="90000"/>
              </a:lnSpc>
              <a:spcBef>
                <a:spcPts val="1000"/>
              </a:spcBef>
              <a:spcAft>
                <a:spcPts val="0"/>
              </a:spcAft>
              <a:buClrTx/>
              <a:buSzTx/>
              <a:buFont typeface="Courier New" panose="02070309020205020404" pitchFamily="49" charset="0"/>
              <a:buChar char="o"/>
              <a:tabLst/>
              <a:defRPr/>
            </a:pPr>
            <a:r>
              <a:rPr lang="en-US" dirty="0"/>
              <a:t>Edit Bullets</a:t>
            </a:r>
          </a:p>
          <a:p>
            <a:pPr marL="228600" marR="0" lvl="0" indent="-228600" algn="l" defTabSz="914400" rtl="0" eaLnBrk="1" fontAlgn="auto" latinLnBrk="0" hangingPunct="1">
              <a:lnSpc>
                <a:spcPct val="90000"/>
              </a:lnSpc>
              <a:spcBef>
                <a:spcPts val="1000"/>
              </a:spcBef>
              <a:spcAft>
                <a:spcPts val="0"/>
              </a:spcAft>
              <a:buClrTx/>
              <a:buSzTx/>
              <a:buFont typeface="Courier New" panose="02070309020205020404" pitchFamily="49" charset="0"/>
              <a:buChar char="o"/>
              <a:tabLst/>
              <a:defRPr/>
            </a:pPr>
            <a:r>
              <a:rPr lang="en-US" dirty="0"/>
              <a:t>Edit Bullets</a:t>
            </a:r>
          </a:p>
          <a:p>
            <a:pPr marL="228600" marR="0" lvl="0" indent="-228600" algn="l" defTabSz="914400" rtl="0" eaLnBrk="1" fontAlgn="auto" latinLnBrk="0" hangingPunct="1">
              <a:lnSpc>
                <a:spcPct val="90000"/>
              </a:lnSpc>
              <a:spcBef>
                <a:spcPts val="1000"/>
              </a:spcBef>
              <a:spcAft>
                <a:spcPts val="0"/>
              </a:spcAft>
              <a:buClrTx/>
              <a:buSzTx/>
              <a:buFont typeface="Courier New" panose="02070309020205020404" pitchFamily="49" charset="0"/>
              <a:buChar char="o"/>
              <a:tabLst/>
              <a:defRPr/>
            </a:pPr>
            <a:r>
              <a:rPr lang="en-US" dirty="0"/>
              <a:t>Edit Bullets</a:t>
            </a:r>
          </a:p>
        </p:txBody>
      </p:sp>
      <p:sp>
        <p:nvSpPr>
          <p:cNvPr id="45" name="Slide Number Placeholder 5">
            <a:extLst>
              <a:ext uri="{FF2B5EF4-FFF2-40B4-BE49-F238E27FC236}">
                <a16:creationId xmlns:a16="http://schemas.microsoft.com/office/drawing/2014/main" id="{03EE29D7-D9DC-4F00-8EED-C6A09DA23CF1}"/>
              </a:ext>
            </a:extLst>
          </p:cNvPr>
          <p:cNvSpPr txBox="1">
            <a:spLocks/>
          </p:cNvSpPr>
          <p:nvPr/>
        </p:nvSpPr>
        <p:spPr>
          <a:xfrm>
            <a:off x="10655808" y="6551125"/>
            <a:ext cx="1234440" cy="123111"/>
          </a:xfrm>
          <a:prstGeom prst="rect">
            <a:avLst/>
          </a:prstGeom>
        </p:spPr>
        <p:txBody>
          <a:bodyPr vert="horz" wrap="square" lIns="0" tIns="0" rIns="0" bIns="0" rtlCol="0" anchor="ctr">
            <a:spAutoFit/>
          </a:bodyPr>
          <a:lstStyle>
            <a:defPPr>
              <a:defRPr lang="en-US"/>
            </a:defPPr>
            <a:lvl1pPr marL="0" algn="r" defTabSz="914400" rtl="0" eaLnBrk="1" latinLnBrk="0" hangingPunct="1">
              <a:defRPr sz="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0C864C9-7200-4518-AEB1-724BA256ACD7}" type="slidenum">
              <a:rPr lang="en-US" smtClean="0"/>
              <a:pPr/>
              <a:t>‹#›</a:t>
            </a:fld>
            <a:endParaRPr lang="en-US" dirty="0"/>
          </a:p>
        </p:txBody>
      </p:sp>
    </p:spTree>
    <p:extLst>
      <p:ext uri="{BB962C8B-B14F-4D97-AF65-F5344CB8AC3E}">
        <p14:creationId xmlns:p14="http://schemas.microsoft.com/office/powerpoint/2010/main" val="2797650213"/>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rimary_Table">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779E0FB6-6693-4FB6-B492-018D3B5DEB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Background pattern&#10;&#10;Description automatically generated">
            <a:extLst>
              <a:ext uri="{FF2B5EF4-FFF2-40B4-BE49-F238E27FC236}">
                <a16:creationId xmlns:a16="http://schemas.microsoft.com/office/drawing/2014/main" id="{F093D4E9-92C9-0548-A169-3B3033789B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able Placeholder 3">
            <a:extLst>
              <a:ext uri="{FF2B5EF4-FFF2-40B4-BE49-F238E27FC236}">
                <a16:creationId xmlns:a16="http://schemas.microsoft.com/office/drawing/2014/main" id="{F223B19D-9A09-4E96-AE80-BDFBECB1A581}"/>
              </a:ext>
            </a:extLst>
          </p:cNvPr>
          <p:cNvSpPr>
            <a:spLocks noGrp="1"/>
          </p:cNvSpPr>
          <p:nvPr>
            <p:ph type="tbl" sz="quarter" idx="12" hasCustomPrompt="1"/>
          </p:nvPr>
        </p:nvSpPr>
        <p:spPr>
          <a:xfrm>
            <a:off x="373063" y="1433513"/>
            <a:ext cx="11517312" cy="4748212"/>
          </a:xfrm>
          <a:prstGeom prst="rect">
            <a:avLst/>
          </a:prstGeom>
        </p:spPr>
        <p:txBody>
          <a:bodyPr/>
          <a:lstStyle>
            <a:lvl1pPr>
              <a:defRPr/>
            </a:lvl1pPr>
          </a:lstStyle>
          <a:p>
            <a:r>
              <a:rPr lang="en-US" dirty="0"/>
              <a:t>dd</a:t>
            </a:r>
          </a:p>
        </p:txBody>
      </p:sp>
      <p:pic>
        <p:nvPicPr>
          <p:cNvPr id="7" name="Picture 6">
            <a:extLst>
              <a:ext uri="{FF2B5EF4-FFF2-40B4-BE49-F238E27FC236}">
                <a16:creationId xmlns:a16="http://schemas.microsoft.com/office/drawing/2014/main" id="{C8BD6B08-B063-4EEE-929B-05FD6F8974DC}"/>
              </a:ext>
            </a:extLst>
          </p:cNvPr>
          <p:cNvPicPr>
            <a:picLocks noChangeAspect="1"/>
          </p:cNvPicPr>
          <p:nvPr/>
        </p:nvPicPr>
        <p:blipFill>
          <a:blip r:embed="rId3" cstate="print">
            <a:alphaModFix amt="25000"/>
            <a:extLst>
              <a:ext uri="{28A0092B-C50C-407E-A947-70E740481C1C}">
                <a14:useLocalDpi xmlns:a14="http://schemas.microsoft.com/office/drawing/2010/main" val="0"/>
              </a:ext>
            </a:extLst>
          </a:blip>
          <a:stretch>
            <a:fillRect/>
          </a:stretch>
        </p:blipFill>
        <p:spPr>
          <a:xfrm>
            <a:off x="457200" y="6427647"/>
            <a:ext cx="253005" cy="253005"/>
          </a:xfrm>
          <a:prstGeom prst="rect">
            <a:avLst/>
          </a:prstGeom>
        </p:spPr>
      </p:pic>
      <p:cxnSp>
        <p:nvCxnSpPr>
          <p:cNvPr id="12" name="Straight Connector 11">
            <a:extLst>
              <a:ext uri="{FF2B5EF4-FFF2-40B4-BE49-F238E27FC236}">
                <a16:creationId xmlns:a16="http://schemas.microsoft.com/office/drawing/2014/main" id="{869DD166-F9E9-45EA-A304-4C047B06042D}"/>
              </a:ext>
            </a:extLst>
          </p:cNvPr>
          <p:cNvCxnSpPr>
            <a:cxnSpLocks/>
          </p:cNvCxnSpPr>
          <p:nvPr/>
        </p:nvCxnSpPr>
        <p:spPr>
          <a:xfrm>
            <a:off x="494759" y="855352"/>
            <a:ext cx="729342" cy="0"/>
          </a:xfrm>
          <a:prstGeom prst="line">
            <a:avLst/>
          </a:prstGeom>
          <a:ln w="38100">
            <a:solidFill>
              <a:srgbClr val="F7941F"/>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C5C0FAF0-A608-4683-ACF6-0A5334BCF720}"/>
              </a:ext>
            </a:extLst>
          </p:cNvPr>
          <p:cNvSpPr>
            <a:spLocks noGrp="1"/>
          </p:cNvSpPr>
          <p:nvPr>
            <p:ph type="title" hasCustomPrompt="1"/>
          </p:nvPr>
        </p:nvSpPr>
        <p:spPr>
          <a:xfrm>
            <a:off x="372356" y="233149"/>
            <a:ext cx="11517891" cy="608092"/>
          </a:xfrm>
          <a:prstGeom prst="rect">
            <a:avLst/>
          </a:prstGeom>
        </p:spPr>
        <p:txBody>
          <a:bodyPr/>
          <a:lstStyle>
            <a:lvl1pPr algn="l" defTabSz="914400" rtl="0" eaLnBrk="1" latinLnBrk="0" hangingPunct="1">
              <a:lnSpc>
                <a:spcPct val="90000"/>
              </a:lnSpc>
              <a:spcBef>
                <a:spcPct val="0"/>
              </a:spcBef>
              <a:buNone/>
              <a:defRPr lang="en-US" sz="3200" b="0" kern="1200" cap="all" spc="0" baseline="0" dirty="0">
                <a:solidFill>
                  <a:schemeClr val="accent4"/>
                </a:solidFill>
                <a:latin typeface="+mj-lt"/>
                <a:ea typeface="+mj-ea"/>
                <a:cs typeface="+mj-cs"/>
              </a:defRPr>
            </a:lvl1pPr>
          </a:lstStyle>
          <a:p>
            <a:r>
              <a:rPr lang="en-US" dirty="0"/>
              <a:t>SINGLE LINE SLIDE TITLE</a:t>
            </a:r>
          </a:p>
        </p:txBody>
      </p:sp>
      <p:pic>
        <p:nvPicPr>
          <p:cNvPr id="10" name="Picture 9">
            <a:extLst>
              <a:ext uri="{FF2B5EF4-FFF2-40B4-BE49-F238E27FC236}">
                <a16:creationId xmlns:a16="http://schemas.microsoft.com/office/drawing/2014/main" id="{985C5FD8-A8DC-4817-952C-4A050E403D19}"/>
              </a:ext>
            </a:extLst>
          </p:cNvPr>
          <p:cNvPicPr>
            <a:picLocks noChangeAspect="1"/>
          </p:cNvPicPr>
          <p:nvPr/>
        </p:nvPicPr>
        <p:blipFill>
          <a:blip r:embed="rId3" cstate="print">
            <a:alphaModFix amt="25000"/>
            <a:extLst>
              <a:ext uri="{28A0092B-C50C-407E-A947-70E740481C1C}">
                <a14:useLocalDpi xmlns:a14="http://schemas.microsoft.com/office/drawing/2010/main" val="0"/>
              </a:ext>
            </a:extLst>
          </a:blip>
          <a:stretch>
            <a:fillRect/>
          </a:stretch>
        </p:blipFill>
        <p:spPr>
          <a:xfrm>
            <a:off x="457200" y="6427647"/>
            <a:ext cx="253005" cy="253005"/>
          </a:xfrm>
          <a:prstGeom prst="rect">
            <a:avLst/>
          </a:prstGeom>
        </p:spPr>
      </p:pic>
      <p:sp>
        <p:nvSpPr>
          <p:cNvPr id="11" name="Slide Number Placeholder 5">
            <a:extLst>
              <a:ext uri="{FF2B5EF4-FFF2-40B4-BE49-F238E27FC236}">
                <a16:creationId xmlns:a16="http://schemas.microsoft.com/office/drawing/2014/main" id="{D14847FB-8436-481B-A00B-EEDF14428874}"/>
              </a:ext>
            </a:extLst>
          </p:cNvPr>
          <p:cNvSpPr txBox="1">
            <a:spLocks/>
          </p:cNvSpPr>
          <p:nvPr/>
        </p:nvSpPr>
        <p:spPr>
          <a:xfrm>
            <a:off x="10655808" y="6551125"/>
            <a:ext cx="1234440" cy="123111"/>
          </a:xfrm>
          <a:prstGeom prst="rect">
            <a:avLst/>
          </a:prstGeom>
        </p:spPr>
        <p:txBody>
          <a:bodyPr vert="horz" wrap="square" lIns="0" tIns="0" rIns="0" bIns="0" rtlCol="0" anchor="ctr">
            <a:spAutoFit/>
          </a:bodyPr>
          <a:lstStyle>
            <a:defPPr>
              <a:defRPr lang="en-US"/>
            </a:defPPr>
            <a:lvl1pPr marL="0" algn="r" defTabSz="914400" rtl="0" eaLnBrk="1" latinLnBrk="0" hangingPunct="1">
              <a:defRPr sz="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0C864C9-7200-4518-AEB1-724BA256ACD7}" type="slidenum">
              <a:rPr lang="en-US" smtClean="0"/>
              <a:pPr/>
              <a:t>‹#›</a:t>
            </a:fld>
            <a:endParaRPr lang="en-US"/>
          </a:p>
        </p:txBody>
      </p:sp>
      <p:cxnSp>
        <p:nvCxnSpPr>
          <p:cNvPr id="14" name="Straight Connector 13">
            <a:extLst>
              <a:ext uri="{FF2B5EF4-FFF2-40B4-BE49-F238E27FC236}">
                <a16:creationId xmlns:a16="http://schemas.microsoft.com/office/drawing/2014/main" id="{F25DCE36-A4ED-4156-AC8B-6173045FD73B}"/>
              </a:ext>
            </a:extLst>
          </p:cNvPr>
          <p:cNvCxnSpPr>
            <a:cxnSpLocks/>
          </p:cNvCxnSpPr>
          <p:nvPr/>
        </p:nvCxnSpPr>
        <p:spPr>
          <a:xfrm>
            <a:off x="494759" y="855352"/>
            <a:ext cx="729342" cy="0"/>
          </a:xfrm>
          <a:prstGeom prst="line">
            <a:avLst/>
          </a:prstGeom>
          <a:ln w="38100">
            <a:solidFill>
              <a:srgbClr val="F7941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91611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Primary_Chart">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B2A936B0-50FB-4CA5-887B-888ABB8314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Background pattern&#10;&#10;Description automatically generated">
            <a:extLst>
              <a:ext uri="{FF2B5EF4-FFF2-40B4-BE49-F238E27FC236}">
                <a16:creationId xmlns:a16="http://schemas.microsoft.com/office/drawing/2014/main" id="{F093D4E9-92C9-0548-A169-3B3033789B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hart Placeholder 5">
            <a:extLst>
              <a:ext uri="{FF2B5EF4-FFF2-40B4-BE49-F238E27FC236}">
                <a16:creationId xmlns:a16="http://schemas.microsoft.com/office/drawing/2014/main" id="{27FE342E-62FE-444D-BFE2-1C22E3F9DFF8}"/>
              </a:ext>
            </a:extLst>
          </p:cNvPr>
          <p:cNvSpPr>
            <a:spLocks noGrp="1"/>
          </p:cNvSpPr>
          <p:nvPr>
            <p:ph type="chart" sz="quarter" idx="13"/>
          </p:nvPr>
        </p:nvSpPr>
        <p:spPr>
          <a:xfrm>
            <a:off x="373063" y="1433513"/>
            <a:ext cx="11517312" cy="4748212"/>
          </a:xfrm>
          <a:prstGeom prst="rect">
            <a:avLst/>
          </a:prstGeom>
        </p:spPr>
        <p:txBody>
          <a:bodyPr/>
          <a:lstStyle/>
          <a:p>
            <a:r>
              <a:rPr lang="en-US"/>
              <a:t>Click icon to add chart</a:t>
            </a:r>
          </a:p>
        </p:txBody>
      </p:sp>
      <p:pic>
        <p:nvPicPr>
          <p:cNvPr id="7" name="Picture 6">
            <a:extLst>
              <a:ext uri="{FF2B5EF4-FFF2-40B4-BE49-F238E27FC236}">
                <a16:creationId xmlns:a16="http://schemas.microsoft.com/office/drawing/2014/main" id="{C8BD6B08-B063-4EEE-929B-05FD6F8974DC}"/>
              </a:ext>
            </a:extLst>
          </p:cNvPr>
          <p:cNvPicPr>
            <a:picLocks noChangeAspect="1"/>
          </p:cNvPicPr>
          <p:nvPr/>
        </p:nvPicPr>
        <p:blipFill>
          <a:blip r:embed="rId3" cstate="print">
            <a:alphaModFix amt="25000"/>
            <a:extLst>
              <a:ext uri="{28A0092B-C50C-407E-A947-70E740481C1C}">
                <a14:useLocalDpi xmlns:a14="http://schemas.microsoft.com/office/drawing/2010/main" val="0"/>
              </a:ext>
            </a:extLst>
          </a:blip>
          <a:stretch>
            <a:fillRect/>
          </a:stretch>
        </p:blipFill>
        <p:spPr>
          <a:xfrm>
            <a:off x="457200" y="6427647"/>
            <a:ext cx="253005" cy="253005"/>
          </a:xfrm>
          <a:prstGeom prst="rect">
            <a:avLst/>
          </a:prstGeom>
        </p:spPr>
      </p:pic>
      <p:cxnSp>
        <p:nvCxnSpPr>
          <p:cNvPr id="12" name="Straight Connector 11">
            <a:extLst>
              <a:ext uri="{FF2B5EF4-FFF2-40B4-BE49-F238E27FC236}">
                <a16:creationId xmlns:a16="http://schemas.microsoft.com/office/drawing/2014/main" id="{869DD166-F9E9-45EA-A304-4C047B06042D}"/>
              </a:ext>
            </a:extLst>
          </p:cNvPr>
          <p:cNvCxnSpPr>
            <a:cxnSpLocks/>
          </p:cNvCxnSpPr>
          <p:nvPr/>
        </p:nvCxnSpPr>
        <p:spPr>
          <a:xfrm>
            <a:off x="494759" y="855352"/>
            <a:ext cx="729342" cy="0"/>
          </a:xfrm>
          <a:prstGeom prst="line">
            <a:avLst/>
          </a:prstGeom>
          <a:ln w="38100">
            <a:solidFill>
              <a:srgbClr val="F7941F"/>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C5C0FAF0-A608-4683-ACF6-0A5334BCF720}"/>
              </a:ext>
            </a:extLst>
          </p:cNvPr>
          <p:cNvSpPr>
            <a:spLocks noGrp="1"/>
          </p:cNvSpPr>
          <p:nvPr>
            <p:ph type="title" hasCustomPrompt="1"/>
          </p:nvPr>
        </p:nvSpPr>
        <p:spPr>
          <a:xfrm>
            <a:off x="372356" y="233149"/>
            <a:ext cx="11517891" cy="608092"/>
          </a:xfrm>
          <a:prstGeom prst="rect">
            <a:avLst/>
          </a:prstGeom>
        </p:spPr>
        <p:txBody>
          <a:bodyPr/>
          <a:lstStyle>
            <a:lvl1pPr algn="l" defTabSz="914400" rtl="0" eaLnBrk="1" latinLnBrk="0" hangingPunct="1">
              <a:lnSpc>
                <a:spcPct val="90000"/>
              </a:lnSpc>
              <a:spcBef>
                <a:spcPct val="0"/>
              </a:spcBef>
              <a:buNone/>
              <a:defRPr lang="en-US" sz="3200" b="0" kern="1200" cap="all" spc="0" baseline="0" dirty="0">
                <a:solidFill>
                  <a:schemeClr val="accent4"/>
                </a:solidFill>
                <a:latin typeface="+mj-lt"/>
                <a:ea typeface="+mj-ea"/>
                <a:cs typeface="+mj-cs"/>
              </a:defRPr>
            </a:lvl1pPr>
          </a:lstStyle>
          <a:p>
            <a:r>
              <a:rPr lang="en-US" dirty="0"/>
              <a:t>SINGLE LINE SLIDE TITLE</a:t>
            </a:r>
          </a:p>
        </p:txBody>
      </p:sp>
      <p:pic>
        <p:nvPicPr>
          <p:cNvPr id="10" name="Picture 9">
            <a:extLst>
              <a:ext uri="{FF2B5EF4-FFF2-40B4-BE49-F238E27FC236}">
                <a16:creationId xmlns:a16="http://schemas.microsoft.com/office/drawing/2014/main" id="{0E1F3BE9-587C-4CD2-925B-542380C09634}"/>
              </a:ext>
            </a:extLst>
          </p:cNvPr>
          <p:cNvPicPr>
            <a:picLocks noChangeAspect="1"/>
          </p:cNvPicPr>
          <p:nvPr/>
        </p:nvPicPr>
        <p:blipFill>
          <a:blip r:embed="rId3" cstate="print">
            <a:alphaModFix amt="25000"/>
            <a:extLst>
              <a:ext uri="{28A0092B-C50C-407E-A947-70E740481C1C}">
                <a14:useLocalDpi xmlns:a14="http://schemas.microsoft.com/office/drawing/2010/main" val="0"/>
              </a:ext>
            </a:extLst>
          </a:blip>
          <a:stretch>
            <a:fillRect/>
          </a:stretch>
        </p:blipFill>
        <p:spPr>
          <a:xfrm>
            <a:off x="457200" y="6427647"/>
            <a:ext cx="253005" cy="253005"/>
          </a:xfrm>
          <a:prstGeom prst="rect">
            <a:avLst/>
          </a:prstGeom>
        </p:spPr>
      </p:pic>
      <p:sp>
        <p:nvSpPr>
          <p:cNvPr id="11" name="Slide Number Placeholder 5">
            <a:extLst>
              <a:ext uri="{FF2B5EF4-FFF2-40B4-BE49-F238E27FC236}">
                <a16:creationId xmlns:a16="http://schemas.microsoft.com/office/drawing/2014/main" id="{B0AC2705-836E-4775-A7AF-A8DC98A71FF5}"/>
              </a:ext>
            </a:extLst>
          </p:cNvPr>
          <p:cNvSpPr txBox="1">
            <a:spLocks/>
          </p:cNvSpPr>
          <p:nvPr/>
        </p:nvSpPr>
        <p:spPr>
          <a:xfrm>
            <a:off x="10655808" y="6551125"/>
            <a:ext cx="1234440" cy="123111"/>
          </a:xfrm>
          <a:prstGeom prst="rect">
            <a:avLst/>
          </a:prstGeom>
        </p:spPr>
        <p:txBody>
          <a:bodyPr vert="horz" wrap="square" lIns="0" tIns="0" rIns="0" bIns="0" rtlCol="0" anchor="ctr">
            <a:spAutoFit/>
          </a:bodyPr>
          <a:lstStyle>
            <a:defPPr>
              <a:defRPr lang="en-US"/>
            </a:defPPr>
            <a:lvl1pPr marL="0" algn="r" defTabSz="914400" rtl="0" eaLnBrk="1" latinLnBrk="0" hangingPunct="1">
              <a:defRPr sz="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0C864C9-7200-4518-AEB1-724BA256ACD7}" type="slidenum">
              <a:rPr lang="en-US" smtClean="0"/>
              <a:pPr/>
              <a:t>‹#›</a:t>
            </a:fld>
            <a:endParaRPr lang="en-US"/>
          </a:p>
        </p:txBody>
      </p:sp>
      <p:cxnSp>
        <p:nvCxnSpPr>
          <p:cNvPr id="14" name="Straight Connector 13">
            <a:extLst>
              <a:ext uri="{FF2B5EF4-FFF2-40B4-BE49-F238E27FC236}">
                <a16:creationId xmlns:a16="http://schemas.microsoft.com/office/drawing/2014/main" id="{A3A6BAF5-1912-4198-9492-203EE3558DAE}"/>
              </a:ext>
            </a:extLst>
          </p:cNvPr>
          <p:cNvCxnSpPr>
            <a:cxnSpLocks/>
          </p:cNvCxnSpPr>
          <p:nvPr/>
        </p:nvCxnSpPr>
        <p:spPr>
          <a:xfrm>
            <a:off x="494759" y="855352"/>
            <a:ext cx="729342" cy="0"/>
          </a:xfrm>
          <a:prstGeom prst="line">
            <a:avLst/>
          </a:prstGeom>
          <a:ln w="38100">
            <a:solidFill>
              <a:srgbClr val="F7941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56806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Primary_Blank">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F093D4E9-92C9-0548-A169-3B3033789B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C8BD6B08-B063-4EEE-929B-05FD6F8974DC}"/>
              </a:ext>
            </a:extLst>
          </p:cNvPr>
          <p:cNvPicPr>
            <a:picLocks noChangeAspect="1"/>
          </p:cNvPicPr>
          <p:nvPr/>
        </p:nvPicPr>
        <p:blipFill>
          <a:blip r:embed="rId3" cstate="print">
            <a:alphaModFix amt="25000"/>
            <a:extLst>
              <a:ext uri="{28A0092B-C50C-407E-A947-70E740481C1C}">
                <a14:useLocalDpi xmlns:a14="http://schemas.microsoft.com/office/drawing/2010/main" val="0"/>
              </a:ext>
            </a:extLst>
          </a:blip>
          <a:stretch>
            <a:fillRect/>
          </a:stretch>
        </p:blipFill>
        <p:spPr>
          <a:xfrm>
            <a:off x="457200" y="6427647"/>
            <a:ext cx="253005" cy="253005"/>
          </a:xfrm>
          <a:prstGeom prst="rect">
            <a:avLst/>
          </a:prstGeom>
        </p:spPr>
      </p:pic>
      <p:cxnSp>
        <p:nvCxnSpPr>
          <p:cNvPr id="12" name="Straight Connector 11">
            <a:extLst>
              <a:ext uri="{FF2B5EF4-FFF2-40B4-BE49-F238E27FC236}">
                <a16:creationId xmlns:a16="http://schemas.microsoft.com/office/drawing/2014/main" id="{869DD166-F9E9-45EA-A304-4C047B06042D}"/>
              </a:ext>
            </a:extLst>
          </p:cNvPr>
          <p:cNvCxnSpPr>
            <a:cxnSpLocks/>
          </p:cNvCxnSpPr>
          <p:nvPr/>
        </p:nvCxnSpPr>
        <p:spPr>
          <a:xfrm>
            <a:off x="494759" y="855352"/>
            <a:ext cx="729342" cy="0"/>
          </a:xfrm>
          <a:prstGeom prst="line">
            <a:avLst/>
          </a:prstGeom>
          <a:ln w="38100">
            <a:solidFill>
              <a:srgbClr val="F7941F"/>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C5C0FAF0-A608-4683-ACF6-0A5334BCF720}"/>
              </a:ext>
            </a:extLst>
          </p:cNvPr>
          <p:cNvSpPr>
            <a:spLocks noGrp="1"/>
          </p:cNvSpPr>
          <p:nvPr>
            <p:ph type="title" hasCustomPrompt="1"/>
          </p:nvPr>
        </p:nvSpPr>
        <p:spPr>
          <a:xfrm>
            <a:off x="372356" y="233149"/>
            <a:ext cx="11517891" cy="608092"/>
          </a:xfrm>
          <a:prstGeom prst="rect">
            <a:avLst/>
          </a:prstGeom>
        </p:spPr>
        <p:txBody>
          <a:bodyPr/>
          <a:lstStyle>
            <a:lvl1pPr algn="l" defTabSz="914400" rtl="0" eaLnBrk="1" latinLnBrk="0" hangingPunct="1">
              <a:lnSpc>
                <a:spcPct val="90000"/>
              </a:lnSpc>
              <a:spcBef>
                <a:spcPct val="0"/>
              </a:spcBef>
              <a:buNone/>
              <a:defRPr lang="en-US" sz="3200" b="0" kern="1200" cap="all" spc="0" baseline="0" dirty="0">
                <a:solidFill>
                  <a:schemeClr val="accent4"/>
                </a:solidFill>
                <a:latin typeface="+mj-lt"/>
                <a:ea typeface="+mj-ea"/>
                <a:cs typeface="+mj-cs"/>
              </a:defRPr>
            </a:lvl1pPr>
          </a:lstStyle>
          <a:p>
            <a:r>
              <a:rPr lang="en-US" dirty="0"/>
              <a:t>SINGLE LINE SLIDE TITLE</a:t>
            </a:r>
          </a:p>
        </p:txBody>
      </p:sp>
      <p:sp>
        <p:nvSpPr>
          <p:cNvPr id="9" name="Slide Number Placeholder 5">
            <a:extLst>
              <a:ext uri="{FF2B5EF4-FFF2-40B4-BE49-F238E27FC236}">
                <a16:creationId xmlns:a16="http://schemas.microsoft.com/office/drawing/2014/main" id="{6AE45D56-1812-4273-9F42-EFCC54C8F3A0}"/>
              </a:ext>
            </a:extLst>
          </p:cNvPr>
          <p:cNvSpPr txBox="1">
            <a:spLocks/>
          </p:cNvSpPr>
          <p:nvPr/>
        </p:nvSpPr>
        <p:spPr>
          <a:xfrm>
            <a:off x="10655808" y="6551125"/>
            <a:ext cx="1234440" cy="123111"/>
          </a:xfrm>
          <a:prstGeom prst="rect">
            <a:avLst/>
          </a:prstGeom>
        </p:spPr>
        <p:txBody>
          <a:bodyPr vert="horz" wrap="square" lIns="0" tIns="0" rIns="0" bIns="0" rtlCol="0" anchor="ctr">
            <a:spAutoFit/>
          </a:bodyPr>
          <a:lstStyle>
            <a:defPPr>
              <a:defRPr lang="en-US"/>
            </a:defPPr>
            <a:lvl1pPr marL="0" algn="r" defTabSz="914400" rtl="0" eaLnBrk="1" latinLnBrk="0" hangingPunct="1">
              <a:defRPr sz="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0C864C9-7200-4518-AEB1-724BA256ACD7}" type="slidenum">
              <a:rPr lang="en-US" smtClean="0"/>
              <a:pPr/>
              <a:t>‹#›</a:t>
            </a:fld>
            <a:endParaRPr lang="en-US" dirty="0"/>
          </a:p>
        </p:txBody>
      </p:sp>
    </p:spTree>
    <p:extLst>
      <p:ext uri="{BB962C8B-B14F-4D97-AF65-F5344CB8AC3E}">
        <p14:creationId xmlns:p14="http://schemas.microsoft.com/office/powerpoint/2010/main" val="3130908578"/>
      </p:ext>
    </p:extLst>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Primary-with-Subtitle">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F093D4E9-92C9-0548-A169-3B3033789B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C8BD6B08-B063-4EEE-929B-05FD6F8974DC}"/>
              </a:ext>
            </a:extLst>
          </p:cNvPr>
          <p:cNvPicPr>
            <a:picLocks noChangeAspect="1"/>
          </p:cNvPicPr>
          <p:nvPr/>
        </p:nvPicPr>
        <p:blipFill>
          <a:blip r:embed="rId3" cstate="print">
            <a:alphaModFix amt="25000"/>
            <a:extLst>
              <a:ext uri="{28A0092B-C50C-407E-A947-70E740481C1C}">
                <a14:useLocalDpi xmlns:a14="http://schemas.microsoft.com/office/drawing/2010/main" val="0"/>
              </a:ext>
            </a:extLst>
          </a:blip>
          <a:stretch>
            <a:fillRect/>
          </a:stretch>
        </p:blipFill>
        <p:spPr>
          <a:xfrm>
            <a:off x="457200" y="6427647"/>
            <a:ext cx="253005" cy="253005"/>
          </a:xfrm>
          <a:prstGeom prst="rect">
            <a:avLst/>
          </a:prstGeom>
        </p:spPr>
      </p:pic>
      <p:sp>
        <p:nvSpPr>
          <p:cNvPr id="13" name="Title 1">
            <a:extLst>
              <a:ext uri="{FF2B5EF4-FFF2-40B4-BE49-F238E27FC236}">
                <a16:creationId xmlns:a16="http://schemas.microsoft.com/office/drawing/2014/main" id="{C5C0FAF0-A608-4683-ACF6-0A5334BCF720}"/>
              </a:ext>
            </a:extLst>
          </p:cNvPr>
          <p:cNvSpPr>
            <a:spLocks noGrp="1"/>
          </p:cNvSpPr>
          <p:nvPr>
            <p:ph type="title" hasCustomPrompt="1"/>
          </p:nvPr>
        </p:nvSpPr>
        <p:spPr>
          <a:xfrm>
            <a:off x="372356" y="233149"/>
            <a:ext cx="11517891" cy="608092"/>
          </a:xfrm>
          <a:prstGeom prst="rect">
            <a:avLst/>
          </a:prstGeom>
        </p:spPr>
        <p:txBody>
          <a:bodyPr/>
          <a:lstStyle>
            <a:lvl1pPr algn="l" defTabSz="914400" rtl="0" eaLnBrk="1" latinLnBrk="0" hangingPunct="1">
              <a:lnSpc>
                <a:spcPct val="90000"/>
              </a:lnSpc>
              <a:spcBef>
                <a:spcPct val="0"/>
              </a:spcBef>
              <a:buNone/>
              <a:defRPr lang="en-US" sz="3200" b="0" kern="1200" cap="all" spc="0" baseline="0" dirty="0">
                <a:solidFill>
                  <a:schemeClr val="accent4"/>
                </a:solidFill>
                <a:latin typeface="+mj-lt"/>
                <a:ea typeface="+mj-ea"/>
                <a:cs typeface="+mj-cs"/>
              </a:defRPr>
            </a:lvl1pPr>
          </a:lstStyle>
          <a:p>
            <a:r>
              <a:rPr lang="en-US" dirty="0"/>
              <a:t>SINGLE LINE SLIDE TITLE</a:t>
            </a:r>
          </a:p>
        </p:txBody>
      </p:sp>
      <p:sp>
        <p:nvSpPr>
          <p:cNvPr id="12" name="Content Placeholder 11">
            <a:extLst>
              <a:ext uri="{FF2B5EF4-FFF2-40B4-BE49-F238E27FC236}">
                <a16:creationId xmlns:a16="http://schemas.microsoft.com/office/drawing/2014/main" id="{4A1D45C0-4A5E-48AC-ACB1-FC8946B71A88}"/>
              </a:ext>
            </a:extLst>
          </p:cNvPr>
          <p:cNvSpPr>
            <a:spLocks noGrp="1"/>
          </p:cNvSpPr>
          <p:nvPr>
            <p:ph sz="quarter" idx="12" hasCustomPrompt="1"/>
          </p:nvPr>
        </p:nvSpPr>
        <p:spPr>
          <a:xfrm>
            <a:off x="372356" y="862690"/>
            <a:ext cx="11375558" cy="423400"/>
          </a:xfrm>
          <a:prstGeom prst="rect">
            <a:avLst/>
          </a:prstGeom>
        </p:spPr>
        <p:txBody>
          <a:bodyPr/>
          <a:lstStyle>
            <a:lvl1pPr marL="0" indent="0">
              <a:buNone/>
              <a:defRPr lang="en-US" sz="1600" b="0" kern="1200" cap="none" spc="0" baseline="0" dirty="0" smtClean="0">
                <a:solidFill>
                  <a:schemeClr val="tx2"/>
                </a:solidFill>
                <a:latin typeface="Montserrat"/>
                <a:ea typeface="+mj-ea"/>
                <a:cs typeface="+mj-cs"/>
              </a:defRPr>
            </a:lvl1pPr>
            <a:lvl2pPr>
              <a:defRPr lang="en-US" sz="1600" b="0" kern="1200" cap="none" spc="0" baseline="0" dirty="0" smtClean="0">
                <a:solidFill>
                  <a:schemeClr val="tx2"/>
                </a:solidFill>
                <a:latin typeface="Montserrat"/>
                <a:ea typeface="+mj-ea"/>
                <a:cs typeface="+mj-cs"/>
              </a:defRPr>
            </a:lvl2pPr>
            <a:lvl3pPr>
              <a:defRPr lang="en-US" sz="1600" b="0" kern="1200" cap="none" spc="0" baseline="0" dirty="0" smtClean="0">
                <a:solidFill>
                  <a:schemeClr val="tx2"/>
                </a:solidFill>
                <a:latin typeface="Montserrat"/>
                <a:ea typeface="+mj-ea"/>
                <a:cs typeface="+mj-cs"/>
              </a:defRPr>
            </a:lvl3pPr>
            <a:lvl4pPr>
              <a:defRPr lang="en-US" sz="1600" b="0" kern="1200" cap="none" spc="0" baseline="0" dirty="0" smtClean="0">
                <a:solidFill>
                  <a:schemeClr val="tx2"/>
                </a:solidFill>
                <a:latin typeface="Montserrat"/>
                <a:ea typeface="+mj-ea"/>
                <a:cs typeface="+mj-cs"/>
              </a:defRPr>
            </a:lvl4pPr>
            <a:lvl5pPr>
              <a:defRPr lang="en-US" sz="1600" b="0" kern="1200" cap="none" spc="0" baseline="0" dirty="0">
                <a:solidFill>
                  <a:schemeClr val="tx2"/>
                </a:solidFill>
                <a:latin typeface="Montserrat"/>
                <a:ea typeface="+mj-ea"/>
                <a:cs typeface="+mj-cs"/>
              </a:defRPr>
            </a:lvl5pPr>
          </a:lstStyle>
          <a:p>
            <a:pPr lvl="0"/>
            <a:r>
              <a:rPr lang="en-US" dirty="0"/>
              <a:t>Subtitle</a:t>
            </a:r>
          </a:p>
        </p:txBody>
      </p:sp>
      <p:sp>
        <p:nvSpPr>
          <p:cNvPr id="9" name="Content Placeholder 3">
            <a:extLst>
              <a:ext uri="{FF2B5EF4-FFF2-40B4-BE49-F238E27FC236}">
                <a16:creationId xmlns:a16="http://schemas.microsoft.com/office/drawing/2014/main" id="{8F0EA6EF-8BE4-432C-88FE-A940C714890F}"/>
              </a:ext>
            </a:extLst>
          </p:cNvPr>
          <p:cNvSpPr>
            <a:spLocks noGrp="1"/>
          </p:cNvSpPr>
          <p:nvPr>
            <p:ph sz="quarter" idx="13"/>
          </p:nvPr>
        </p:nvSpPr>
        <p:spPr>
          <a:xfrm>
            <a:off x="372356" y="1446986"/>
            <a:ext cx="11517891" cy="4735514"/>
          </a:xfrm>
          <a:prstGeom prst="rect">
            <a:avLst/>
          </a:prstGeom>
        </p:spPr>
        <p:txBody>
          <a:bodyPr/>
          <a:lstStyle>
            <a:lvl1pPr marL="228600" indent="-228600">
              <a:buFont typeface="Courier New" panose="02070309020205020404" pitchFamily="49" charset="0"/>
              <a:buChar char="o"/>
              <a:defRPr/>
            </a:lvl1pPr>
            <a:lvl2pPr marL="685800" indent="-228600">
              <a:buFont typeface="Courier New" panose="02070309020205020404" pitchFamily="49" charset="0"/>
              <a:buChar char="o"/>
              <a:defRPr/>
            </a:lvl2pPr>
            <a:lvl3pPr marL="1143000" indent="-228600">
              <a:buFont typeface="Courier New" panose="02070309020205020404" pitchFamily="49" charset="0"/>
              <a:buChar char="o"/>
              <a:defRPr/>
            </a:lvl3pPr>
            <a:lvl4pPr marL="1600200" indent="-228600">
              <a:buFont typeface="Courier New" panose="02070309020205020404" pitchFamily="49" charset="0"/>
              <a:buChar char="o"/>
              <a:defRPr/>
            </a:lvl4pPr>
            <a:lvl5pPr marL="2057400" indent="-228600">
              <a:buFont typeface="Courier New" panose="02070309020205020404" pitchFamily="49" charset="0"/>
              <a:buChar char="o"/>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5">
            <a:extLst>
              <a:ext uri="{FF2B5EF4-FFF2-40B4-BE49-F238E27FC236}">
                <a16:creationId xmlns:a16="http://schemas.microsoft.com/office/drawing/2014/main" id="{8AB6D813-1804-4840-AFC6-0AEC9F6DF4D5}"/>
              </a:ext>
            </a:extLst>
          </p:cNvPr>
          <p:cNvSpPr txBox="1">
            <a:spLocks/>
          </p:cNvSpPr>
          <p:nvPr/>
        </p:nvSpPr>
        <p:spPr>
          <a:xfrm>
            <a:off x="10655808" y="6551125"/>
            <a:ext cx="1234440" cy="123111"/>
          </a:xfrm>
          <a:prstGeom prst="rect">
            <a:avLst/>
          </a:prstGeom>
        </p:spPr>
        <p:txBody>
          <a:bodyPr vert="horz" wrap="square" lIns="0" tIns="0" rIns="0" bIns="0" rtlCol="0" anchor="ctr">
            <a:spAutoFit/>
          </a:bodyPr>
          <a:lstStyle>
            <a:defPPr>
              <a:defRPr lang="en-US"/>
            </a:defPPr>
            <a:lvl1pPr marL="0" algn="r" defTabSz="914400" rtl="0" eaLnBrk="1" latinLnBrk="0" hangingPunct="1">
              <a:defRPr sz="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0C864C9-7200-4518-AEB1-724BA256ACD7}" type="slidenum">
              <a:rPr lang="en-US" smtClean="0"/>
              <a:pPr/>
              <a:t>‹#›</a:t>
            </a:fld>
            <a:endParaRPr lang="en-US" dirty="0"/>
          </a:p>
        </p:txBody>
      </p:sp>
    </p:spTree>
    <p:extLst>
      <p:ext uri="{BB962C8B-B14F-4D97-AF65-F5344CB8AC3E}">
        <p14:creationId xmlns:p14="http://schemas.microsoft.com/office/powerpoint/2010/main" val="2318962959"/>
      </p:ext>
    </p:extLst>
  </p:cSld>
  <p:clrMapOvr>
    <a:masterClrMapping/>
  </p:clrMapOvr>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White-Layout-Blank">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E2FD3EC8-AAF5-4A8D-BDFC-B6E1E45C81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Background pattern&#10;&#10;Description automatically generated">
            <a:extLst>
              <a:ext uri="{FF2B5EF4-FFF2-40B4-BE49-F238E27FC236}">
                <a16:creationId xmlns:a16="http://schemas.microsoft.com/office/drawing/2014/main" id="{F093D4E9-92C9-0548-A169-3B3033789B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E2AA50C8-4ED0-444C-9EC4-3F9DE3F992BB}"/>
              </a:ext>
            </a:extLst>
          </p:cNvPr>
          <p:cNvPicPr>
            <a:picLocks noChangeAspect="1"/>
          </p:cNvPicPr>
          <p:nvPr/>
        </p:nvPicPr>
        <p:blipFill>
          <a:blip r:embed="rId3" cstate="print">
            <a:alphaModFix amt="25000"/>
            <a:extLst>
              <a:ext uri="{28A0092B-C50C-407E-A947-70E740481C1C}">
                <a14:useLocalDpi xmlns:a14="http://schemas.microsoft.com/office/drawing/2010/main" val="0"/>
              </a:ext>
            </a:extLst>
          </a:blip>
          <a:stretch>
            <a:fillRect/>
          </a:stretch>
        </p:blipFill>
        <p:spPr>
          <a:xfrm>
            <a:off x="457200" y="6427647"/>
            <a:ext cx="253005" cy="253005"/>
          </a:xfrm>
          <a:prstGeom prst="rect">
            <a:avLst/>
          </a:prstGeom>
        </p:spPr>
      </p:pic>
      <p:pic>
        <p:nvPicPr>
          <p:cNvPr id="9" name="Picture 8">
            <a:extLst>
              <a:ext uri="{FF2B5EF4-FFF2-40B4-BE49-F238E27FC236}">
                <a16:creationId xmlns:a16="http://schemas.microsoft.com/office/drawing/2014/main" id="{E960C1D2-EC5B-43A2-A548-723C2E50239F}"/>
              </a:ext>
            </a:extLst>
          </p:cNvPr>
          <p:cNvPicPr>
            <a:picLocks noChangeAspect="1"/>
          </p:cNvPicPr>
          <p:nvPr/>
        </p:nvPicPr>
        <p:blipFill>
          <a:blip r:embed="rId3" cstate="print">
            <a:alphaModFix amt="25000"/>
            <a:extLst>
              <a:ext uri="{28A0092B-C50C-407E-A947-70E740481C1C}">
                <a14:useLocalDpi xmlns:a14="http://schemas.microsoft.com/office/drawing/2010/main" val="0"/>
              </a:ext>
            </a:extLst>
          </a:blip>
          <a:stretch>
            <a:fillRect/>
          </a:stretch>
        </p:blipFill>
        <p:spPr>
          <a:xfrm>
            <a:off x="457200" y="6427647"/>
            <a:ext cx="253005" cy="253005"/>
          </a:xfrm>
          <a:prstGeom prst="rect">
            <a:avLst/>
          </a:prstGeom>
        </p:spPr>
      </p:pic>
      <p:sp>
        <p:nvSpPr>
          <p:cNvPr id="10" name="Slide Number Placeholder 5">
            <a:extLst>
              <a:ext uri="{FF2B5EF4-FFF2-40B4-BE49-F238E27FC236}">
                <a16:creationId xmlns:a16="http://schemas.microsoft.com/office/drawing/2014/main" id="{123D7234-4DA3-49DD-91D1-FC96B10D81B5}"/>
              </a:ext>
            </a:extLst>
          </p:cNvPr>
          <p:cNvSpPr txBox="1">
            <a:spLocks/>
          </p:cNvSpPr>
          <p:nvPr/>
        </p:nvSpPr>
        <p:spPr>
          <a:xfrm>
            <a:off x="10655808" y="6551125"/>
            <a:ext cx="1234440" cy="123111"/>
          </a:xfrm>
          <a:prstGeom prst="rect">
            <a:avLst/>
          </a:prstGeom>
        </p:spPr>
        <p:txBody>
          <a:bodyPr vert="horz" wrap="square" lIns="0" tIns="0" rIns="0" bIns="0" rtlCol="0" anchor="ctr">
            <a:spAutoFit/>
          </a:bodyPr>
          <a:lstStyle>
            <a:defPPr>
              <a:defRPr lang="en-US"/>
            </a:defPPr>
            <a:lvl1pPr marL="0" algn="r" defTabSz="914400" rtl="0" eaLnBrk="1" latinLnBrk="0" hangingPunct="1">
              <a:defRPr sz="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0C864C9-7200-4518-AEB1-724BA256ACD7}" type="slidenum">
              <a:rPr lang="en-US" smtClean="0"/>
              <a:pPr/>
              <a:t>‹#›</a:t>
            </a:fld>
            <a:endParaRPr lang="en-US"/>
          </a:p>
        </p:txBody>
      </p:sp>
    </p:spTree>
    <p:extLst>
      <p:ext uri="{BB962C8B-B14F-4D97-AF65-F5344CB8AC3E}">
        <p14:creationId xmlns:p14="http://schemas.microsoft.com/office/powerpoint/2010/main" val="29633295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1_Slide-Title-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9C31E4-5248-6547-EFDE-917D8BCF45C3}"/>
              </a:ext>
            </a:extLst>
          </p:cNvPr>
          <p:cNvPicPr>
            <a:picLocks noChangeAspect="1"/>
          </p:cNvPicPr>
          <p:nvPr/>
        </p:nvPicPr>
        <p:blipFill>
          <a:blip r:embed="rId2"/>
          <a:stretch>
            <a:fillRect/>
          </a:stretch>
        </p:blipFill>
        <p:spPr>
          <a:xfrm>
            <a:off x="-2022215" y="-659567"/>
            <a:ext cx="14755949" cy="8431968"/>
          </a:xfrm>
          <a:prstGeom prst="rect">
            <a:avLst/>
          </a:prstGeom>
        </p:spPr>
      </p:pic>
      <p:sp>
        <p:nvSpPr>
          <p:cNvPr id="15" name="Slide Number Placeholder 5">
            <a:extLst>
              <a:ext uri="{FF2B5EF4-FFF2-40B4-BE49-F238E27FC236}">
                <a16:creationId xmlns:a16="http://schemas.microsoft.com/office/drawing/2014/main" id="{3F13DDED-83A1-4EA9-8A76-CD6E8F30BFC4}"/>
              </a:ext>
            </a:extLst>
          </p:cNvPr>
          <p:cNvSpPr txBox="1">
            <a:spLocks/>
          </p:cNvSpPr>
          <p:nvPr/>
        </p:nvSpPr>
        <p:spPr>
          <a:xfrm>
            <a:off x="10655808" y="6551125"/>
            <a:ext cx="1234440" cy="123111"/>
          </a:xfrm>
          <a:prstGeom prst="rect">
            <a:avLst/>
          </a:prstGeom>
        </p:spPr>
        <p:txBody>
          <a:bodyPr vert="horz" wrap="square" lIns="0" tIns="0" rIns="0" bIns="0" rtlCol="0" anchor="ctr">
            <a:spAutoFit/>
          </a:bodyPr>
          <a:lstStyle>
            <a:defPPr>
              <a:defRPr lang="en-US"/>
            </a:defPPr>
            <a:lvl1pPr marL="0" algn="r" defTabSz="914400" rtl="0" eaLnBrk="1" latinLnBrk="0" hangingPunct="1">
              <a:defRPr sz="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0C864C9-7200-4518-AEB1-724BA256ACD7}" type="slidenum">
              <a:rPr lang="en-US" smtClean="0"/>
              <a:pPr/>
              <a:t>‹#›</a:t>
            </a:fld>
            <a:endParaRPr lang="en-US"/>
          </a:p>
        </p:txBody>
      </p:sp>
      <p:sp>
        <p:nvSpPr>
          <p:cNvPr id="19" name="Slide Number Placeholder 5">
            <a:extLst>
              <a:ext uri="{FF2B5EF4-FFF2-40B4-BE49-F238E27FC236}">
                <a16:creationId xmlns:a16="http://schemas.microsoft.com/office/drawing/2014/main" id="{9A904655-5AAE-47F1-BB02-9B39746CDC2C}"/>
              </a:ext>
            </a:extLst>
          </p:cNvPr>
          <p:cNvSpPr txBox="1">
            <a:spLocks/>
          </p:cNvSpPr>
          <p:nvPr/>
        </p:nvSpPr>
        <p:spPr>
          <a:xfrm>
            <a:off x="10655808" y="6551125"/>
            <a:ext cx="1234440" cy="123111"/>
          </a:xfrm>
          <a:prstGeom prst="rect">
            <a:avLst/>
          </a:prstGeom>
        </p:spPr>
        <p:txBody>
          <a:bodyPr vert="horz" wrap="square" lIns="0" tIns="0" rIns="0" bIns="0" rtlCol="0" anchor="ctr">
            <a:spAutoFit/>
          </a:bodyPr>
          <a:lstStyle>
            <a:defPPr>
              <a:defRPr lang="en-US"/>
            </a:defPPr>
            <a:lvl1pPr marL="0" algn="r" defTabSz="914400" rtl="0" eaLnBrk="1" latinLnBrk="0" hangingPunct="1">
              <a:defRPr sz="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0C864C9-7200-4518-AEB1-724BA256ACD7}" type="slidenum">
              <a:rPr lang="en-US" smtClean="0"/>
              <a:pPr/>
              <a:t>‹#›</a:t>
            </a:fld>
            <a:endParaRPr lang="en-US"/>
          </a:p>
        </p:txBody>
      </p:sp>
      <p:sp>
        <p:nvSpPr>
          <p:cNvPr id="7" name="Text Placeholder 9">
            <a:extLst>
              <a:ext uri="{FF2B5EF4-FFF2-40B4-BE49-F238E27FC236}">
                <a16:creationId xmlns:a16="http://schemas.microsoft.com/office/drawing/2014/main" id="{434FE065-3A21-AE04-6E36-57960201D827}"/>
              </a:ext>
            </a:extLst>
          </p:cNvPr>
          <p:cNvSpPr>
            <a:spLocks noGrp="1"/>
          </p:cNvSpPr>
          <p:nvPr>
            <p:ph type="body" sz="quarter" idx="14" hasCustomPrompt="1"/>
          </p:nvPr>
        </p:nvSpPr>
        <p:spPr>
          <a:xfrm>
            <a:off x="6248908" y="4446304"/>
            <a:ext cx="4356100" cy="495556"/>
          </a:xfrm>
          <a:prstGeom prst="rect">
            <a:avLst/>
          </a:prstGeom>
        </p:spPr>
        <p:txBody>
          <a:bodyPr>
            <a:normAutofit/>
          </a:bodyPr>
          <a:lstStyle>
            <a:lvl1pPr marL="0" indent="0">
              <a:buNone/>
              <a:defRPr sz="1600" b="1" i="0">
                <a:solidFill>
                  <a:schemeClr val="accent4"/>
                </a:solidFill>
                <a:latin typeface="Montserrat SemiBold" pitchFamily="2" charset="77"/>
              </a:defRPr>
            </a:lvl1pPr>
          </a:lstStyle>
          <a:p>
            <a:pPr lvl="0"/>
            <a:r>
              <a:rPr lang="en-US"/>
              <a:t>Click to add sub title</a:t>
            </a:r>
          </a:p>
        </p:txBody>
      </p:sp>
      <p:sp>
        <p:nvSpPr>
          <p:cNvPr id="9" name="Text Placeholder 9">
            <a:extLst>
              <a:ext uri="{FF2B5EF4-FFF2-40B4-BE49-F238E27FC236}">
                <a16:creationId xmlns:a16="http://schemas.microsoft.com/office/drawing/2014/main" id="{235CF12B-A015-9036-F794-696B84F661AA}"/>
              </a:ext>
            </a:extLst>
          </p:cNvPr>
          <p:cNvSpPr>
            <a:spLocks noGrp="1"/>
          </p:cNvSpPr>
          <p:nvPr>
            <p:ph type="body" sz="quarter" idx="13" hasCustomPrompt="1"/>
          </p:nvPr>
        </p:nvSpPr>
        <p:spPr>
          <a:xfrm>
            <a:off x="6248908" y="990600"/>
            <a:ext cx="4356100" cy="3070416"/>
          </a:xfrm>
          <a:prstGeom prst="rect">
            <a:avLst/>
          </a:prstGeom>
          <a:effectLst>
            <a:outerShdw blurRad="190500" dist="38100" dir="5400000" algn="t" rotWithShape="0">
              <a:schemeClr val="tx2">
                <a:alpha val="30000"/>
              </a:schemeClr>
            </a:outerShdw>
          </a:effectLst>
        </p:spPr>
        <p:txBody>
          <a:bodyPr anchor="b" anchorCtr="0">
            <a:normAutofit/>
          </a:bodyPr>
          <a:lstStyle>
            <a:lvl1pPr marL="0" indent="0">
              <a:buNone/>
              <a:defRPr lang="en-US" sz="6600" b="0" i="0" kern="1200" dirty="0">
                <a:solidFill>
                  <a:schemeClr val="bg1"/>
                </a:solidFill>
                <a:latin typeface="Oswald Medium" pitchFamily="2" charset="77"/>
                <a:ea typeface="+mn-ea"/>
                <a:cs typeface="+mn-cs"/>
              </a:defRPr>
            </a:lvl1pPr>
          </a:lstStyle>
          <a:p>
            <a:pPr lvl="0"/>
            <a:r>
              <a:rPr lang="en-US"/>
              <a:t>INTRO SLIDE: ADD TITLE HERE</a:t>
            </a:r>
          </a:p>
        </p:txBody>
      </p:sp>
    </p:spTree>
    <p:extLst>
      <p:ext uri="{BB962C8B-B14F-4D97-AF65-F5344CB8AC3E}">
        <p14:creationId xmlns:p14="http://schemas.microsoft.com/office/powerpoint/2010/main" val="12887800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3_Slide-Title-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FBDED2-4F58-783A-2356-3268EA0BDBB6}"/>
              </a:ext>
            </a:extLst>
          </p:cNvPr>
          <p:cNvPicPr>
            <a:picLocks noChangeAspect="1"/>
          </p:cNvPicPr>
          <p:nvPr/>
        </p:nvPicPr>
        <p:blipFill>
          <a:blip r:embed="rId2"/>
          <a:stretch>
            <a:fillRect/>
          </a:stretch>
        </p:blipFill>
        <p:spPr>
          <a:xfrm>
            <a:off x="-2216171" y="-2351314"/>
            <a:ext cx="15304558" cy="12819800"/>
          </a:xfrm>
          <a:prstGeom prst="rect">
            <a:avLst/>
          </a:prstGeom>
        </p:spPr>
      </p:pic>
      <p:sp>
        <p:nvSpPr>
          <p:cNvPr id="15" name="Slide Number Placeholder 5">
            <a:extLst>
              <a:ext uri="{FF2B5EF4-FFF2-40B4-BE49-F238E27FC236}">
                <a16:creationId xmlns:a16="http://schemas.microsoft.com/office/drawing/2014/main" id="{3F13DDED-83A1-4EA9-8A76-CD6E8F30BFC4}"/>
              </a:ext>
            </a:extLst>
          </p:cNvPr>
          <p:cNvSpPr txBox="1">
            <a:spLocks/>
          </p:cNvSpPr>
          <p:nvPr/>
        </p:nvSpPr>
        <p:spPr>
          <a:xfrm>
            <a:off x="10655808" y="6551125"/>
            <a:ext cx="1234440" cy="123111"/>
          </a:xfrm>
          <a:prstGeom prst="rect">
            <a:avLst/>
          </a:prstGeom>
        </p:spPr>
        <p:txBody>
          <a:bodyPr vert="horz" wrap="square" lIns="0" tIns="0" rIns="0" bIns="0" rtlCol="0" anchor="ctr">
            <a:spAutoFit/>
          </a:bodyPr>
          <a:lstStyle>
            <a:defPPr>
              <a:defRPr lang="en-US"/>
            </a:defPPr>
            <a:lvl1pPr marL="0" algn="r" defTabSz="914400" rtl="0" eaLnBrk="1" latinLnBrk="0" hangingPunct="1">
              <a:defRPr sz="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0C864C9-7200-4518-AEB1-724BA256ACD7}" type="slidenum">
              <a:rPr lang="en-US" smtClean="0"/>
              <a:pPr/>
              <a:t>‹#›</a:t>
            </a:fld>
            <a:endParaRPr lang="en-US"/>
          </a:p>
        </p:txBody>
      </p:sp>
      <p:sp>
        <p:nvSpPr>
          <p:cNvPr id="19" name="Slide Number Placeholder 5">
            <a:extLst>
              <a:ext uri="{FF2B5EF4-FFF2-40B4-BE49-F238E27FC236}">
                <a16:creationId xmlns:a16="http://schemas.microsoft.com/office/drawing/2014/main" id="{9A904655-5AAE-47F1-BB02-9B39746CDC2C}"/>
              </a:ext>
            </a:extLst>
          </p:cNvPr>
          <p:cNvSpPr txBox="1">
            <a:spLocks/>
          </p:cNvSpPr>
          <p:nvPr/>
        </p:nvSpPr>
        <p:spPr>
          <a:xfrm>
            <a:off x="10655808" y="6551125"/>
            <a:ext cx="1234440" cy="123111"/>
          </a:xfrm>
          <a:prstGeom prst="rect">
            <a:avLst/>
          </a:prstGeom>
        </p:spPr>
        <p:txBody>
          <a:bodyPr vert="horz" wrap="square" lIns="0" tIns="0" rIns="0" bIns="0" rtlCol="0" anchor="ctr">
            <a:spAutoFit/>
          </a:bodyPr>
          <a:lstStyle>
            <a:defPPr>
              <a:defRPr lang="en-US"/>
            </a:defPPr>
            <a:lvl1pPr marL="0" algn="r" defTabSz="914400" rtl="0" eaLnBrk="1" latinLnBrk="0" hangingPunct="1">
              <a:defRPr sz="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0C864C9-7200-4518-AEB1-724BA256ACD7}" type="slidenum">
              <a:rPr lang="en-US" smtClean="0"/>
              <a:pPr/>
              <a:t>‹#›</a:t>
            </a:fld>
            <a:endParaRPr lang="en-US"/>
          </a:p>
        </p:txBody>
      </p:sp>
      <p:sp>
        <p:nvSpPr>
          <p:cNvPr id="7" name="Text Placeholder 9">
            <a:extLst>
              <a:ext uri="{FF2B5EF4-FFF2-40B4-BE49-F238E27FC236}">
                <a16:creationId xmlns:a16="http://schemas.microsoft.com/office/drawing/2014/main" id="{434FE065-3A21-AE04-6E36-57960201D827}"/>
              </a:ext>
            </a:extLst>
          </p:cNvPr>
          <p:cNvSpPr>
            <a:spLocks noGrp="1"/>
          </p:cNvSpPr>
          <p:nvPr>
            <p:ph type="body" sz="quarter" idx="14" hasCustomPrompt="1"/>
          </p:nvPr>
        </p:nvSpPr>
        <p:spPr>
          <a:xfrm>
            <a:off x="1080008" y="4725704"/>
            <a:ext cx="4356100" cy="495556"/>
          </a:xfrm>
          <a:prstGeom prst="rect">
            <a:avLst/>
          </a:prstGeom>
        </p:spPr>
        <p:txBody>
          <a:bodyPr>
            <a:normAutofit/>
          </a:bodyPr>
          <a:lstStyle>
            <a:lvl1pPr marL="0" indent="0">
              <a:buNone/>
              <a:defRPr sz="1600">
                <a:solidFill>
                  <a:schemeClr val="accent4"/>
                </a:solidFill>
                <a:latin typeface="+mj-lt"/>
              </a:defRPr>
            </a:lvl1pPr>
          </a:lstStyle>
          <a:p>
            <a:pPr lvl="0"/>
            <a:r>
              <a:rPr lang="en-US"/>
              <a:t>Click to add sub title</a:t>
            </a:r>
          </a:p>
        </p:txBody>
      </p:sp>
      <p:sp>
        <p:nvSpPr>
          <p:cNvPr id="9" name="Text Placeholder 9">
            <a:extLst>
              <a:ext uri="{FF2B5EF4-FFF2-40B4-BE49-F238E27FC236}">
                <a16:creationId xmlns:a16="http://schemas.microsoft.com/office/drawing/2014/main" id="{235CF12B-A015-9036-F794-696B84F661AA}"/>
              </a:ext>
            </a:extLst>
          </p:cNvPr>
          <p:cNvSpPr>
            <a:spLocks noGrp="1"/>
          </p:cNvSpPr>
          <p:nvPr>
            <p:ph type="body" sz="quarter" idx="13" hasCustomPrompt="1"/>
          </p:nvPr>
        </p:nvSpPr>
        <p:spPr>
          <a:xfrm>
            <a:off x="1080008" y="1270000"/>
            <a:ext cx="4356100" cy="3070416"/>
          </a:xfrm>
          <a:prstGeom prst="rect">
            <a:avLst/>
          </a:prstGeom>
          <a:effectLst>
            <a:outerShdw blurRad="190500" dist="38100" dir="5400000" algn="t" rotWithShape="0">
              <a:schemeClr val="tx2">
                <a:alpha val="30000"/>
              </a:schemeClr>
            </a:outerShdw>
          </a:effectLst>
        </p:spPr>
        <p:txBody>
          <a:bodyPr anchor="b" anchorCtr="0">
            <a:normAutofit/>
          </a:bodyPr>
          <a:lstStyle>
            <a:lvl1pPr marL="0" indent="0">
              <a:buNone/>
              <a:defRPr lang="en-US" sz="6600" b="0" i="0" kern="1200" dirty="0">
                <a:solidFill>
                  <a:schemeClr val="bg1"/>
                </a:solidFill>
                <a:latin typeface="Oswald Medium" pitchFamily="2" charset="77"/>
                <a:ea typeface="+mn-ea"/>
                <a:cs typeface="+mn-cs"/>
              </a:defRPr>
            </a:lvl1pPr>
          </a:lstStyle>
          <a:p>
            <a:pPr lvl="0"/>
            <a:r>
              <a:rPr lang="en-US"/>
              <a:t>INTRO SLIDE: ADD TITLE HERE</a:t>
            </a:r>
          </a:p>
        </p:txBody>
      </p:sp>
    </p:spTree>
    <p:extLst>
      <p:ext uri="{BB962C8B-B14F-4D97-AF65-F5344CB8AC3E}">
        <p14:creationId xmlns:p14="http://schemas.microsoft.com/office/powerpoint/2010/main" val="19108991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Slide-Title-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57D5590-7016-CE3C-C316-4017C16FF3D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2" name="Text Placeholder 9">
            <a:extLst>
              <a:ext uri="{FF2B5EF4-FFF2-40B4-BE49-F238E27FC236}">
                <a16:creationId xmlns:a16="http://schemas.microsoft.com/office/drawing/2014/main" id="{7879F20D-B92E-C74D-B95E-1FD5D676044B}"/>
              </a:ext>
            </a:extLst>
          </p:cNvPr>
          <p:cNvSpPr>
            <a:spLocks noGrp="1"/>
          </p:cNvSpPr>
          <p:nvPr>
            <p:ph type="body" sz="quarter" idx="14" hasCustomPrompt="1"/>
          </p:nvPr>
        </p:nvSpPr>
        <p:spPr>
          <a:xfrm>
            <a:off x="1080008" y="4738404"/>
            <a:ext cx="4356100" cy="495556"/>
          </a:xfrm>
          <a:prstGeom prst="rect">
            <a:avLst/>
          </a:prstGeom>
        </p:spPr>
        <p:txBody>
          <a:bodyPr>
            <a:normAutofit/>
          </a:bodyPr>
          <a:lstStyle>
            <a:lvl1pPr marL="0" indent="0">
              <a:buNone/>
              <a:defRPr sz="1600">
                <a:solidFill>
                  <a:schemeClr val="accent4"/>
                </a:solidFill>
                <a:latin typeface="+mj-lt"/>
              </a:defRPr>
            </a:lvl1pPr>
          </a:lstStyle>
          <a:p>
            <a:pPr lvl="0"/>
            <a:r>
              <a:rPr lang="en-US"/>
              <a:t>For webinars or team intros</a:t>
            </a:r>
          </a:p>
        </p:txBody>
      </p:sp>
      <p:sp>
        <p:nvSpPr>
          <p:cNvPr id="17" name="Text Placeholder 9">
            <a:extLst>
              <a:ext uri="{FF2B5EF4-FFF2-40B4-BE49-F238E27FC236}">
                <a16:creationId xmlns:a16="http://schemas.microsoft.com/office/drawing/2014/main" id="{D7CF20E1-32F7-D54A-E69D-BE5B8D911FD2}"/>
              </a:ext>
            </a:extLst>
          </p:cNvPr>
          <p:cNvSpPr>
            <a:spLocks noGrp="1"/>
          </p:cNvSpPr>
          <p:nvPr>
            <p:ph type="body" sz="quarter" idx="13" hasCustomPrompt="1"/>
          </p:nvPr>
        </p:nvSpPr>
        <p:spPr>
          <a:xfrm>
            <a:off x="1080008" y="673100"/>
            <a:ext cx="4356100" cy="3680016"/>
          </a:xfrm>
          <a:prstGeom prst="rect">
            <a:avLst/>
          </a:prstGeom>
          <a:effectLst>
            <a:outerShdw blurRad="190500" dist="38100" dir="5400000" algn="t" rotWithShape="0">
              <a:schemeClr val="tx2">
                <a:alpha val="30000"/>
              </a:schemeClr>
            </a:outerShdw>
          </a:effectLst>
        </p:spPr>
        <p:txBody>
          <a:bodyPr anchor="b" anchorCtr="0">
            <a:normAutofit/>
          </a:bodyPr>
          <a:lstStyle>
            <a:lvl1pPr marL="0" indent="0">
              <a:buNone/>
              <a:defRPr lang="en-US" sz="6600" b="0" i="0" kern="1200" dirty="0">
                <a:solidFill>
                  <a:schemeClr val="bg1"/>
                </a:solidFill>
                <a:latin typeface="Oswald Medium" pitchFamily="2" charset="77"/>
                <a:ea typeface="+mn-ea"/>
                <a:cs typeface="+mn-cs"/>
              </a:defRPr>
            </a:lvl1pPr>
          </a:lstStyle>
          <a:p>
            <a:pPr lvl="0"/>
            <a:r>
              <a:rPr lang="en-US"/>
              <a:t>SLIDE WITH SPEAKERS / TEAM</a:t>
            </a:r>
          </a:p>
        </p:txBody>
      </p:sp>
      <p:sp>
        <p:nvSpPr>
          <p:cNvPr id="23" name="Text Placeholder 9">
            <a:extLst>
              <a:ext uri="{FF2B5EF4-FFF2-40B4-BE49-F238E27FC236}">
                <a16:creationId xmlns:a16="http://schemas.microsoft.com/office/drawing/2014/main" id="{B5344936-6AFF-649D-B60F-C7E633C2C907}"/>
              </a:ext>
            </a:extLst>
          </p:cNvPr>
          <p:cNvSpPr>
            <a:spLocks noGrp="1"/>
          </p:cNvSpPr>
          <p:nvPr>
            <p:ph type="body" sz="quarter" idx="15" hasCustomPrompt="1"/>
          </p:nvPr>
        </p:nvSpPr>
        <p:spPr>
          <a:xfrm>
            <a:off x="7411111" y="2933444"/>
            <a:ext cx="2685389" cy="495556"/>
          </a:xfrm>
          <a:prstGeom prst="rect">
            <a:avLst/>
          </a:prstGeom>
        </p:spPr>
        <p:txBody>
          <a:bodyPr>
            <a:normAutofit/>
          </a:bodyPr>
          <a:lstStyle>
            <a:lvl1pPr marL="0" indent="0">
              <a:buNone/>
              <a:defRPr lang="en-US" sz="1400" i="1" kern="1200" dirty="0">
                <a:solidFill>
                  <a:schemeClr val="accent5">
                    <a:lumMod val="60000"/>
                    <a:lumOff val="40000"/>
                  </a:schemeClr>
                </a:solidFill>
                <a:latin typeface="+mn-lt"/>
                <a:ea typeface="+mn-ea"/>
                <a:cs typeface="+mn-cs"/>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Title, Company</a:t>
            </a:r>
          </a:p>
        </p:txBody>
      </p:sp>
      <p:sp>
        <p:nvSpPr>
          <p:cNvPr id="25" name="Text Placeholder 9">
            <a:extLst>
              <a:ext uri="{FF2B5EF4-FFF2-40B4-BE49-F238E27FC236}">
                <a16:creationId xmlns:a16="http://schemas.microsoft.com/office/drawing/2014/main" id="{7F5BE2CE-BD5E-2483-FF3A-596E8CF94F1C}"/>
              </a:ext>
            </a:extLst>
          </p:cNvPr>
          <p:cNvSpPr>
            <a:spLocks noGrp="1"/>
          </p:cNvSpPr>
          <p:nvPr>
            <p:ph type="body" sz="quarter" idx="16" hasCustomPrompt="1"/>
          </p:nvPr>
        </p:nvSpPr>
        <p:spPr>
          <a:xfrm>
            <a:off x="7411111" y="2551208"/>
            <a:ext cx="2685389" cy="355856"/>
          </a:xfrm>
          <a:prstGeom prst="rect">
            <a:avLst/>
          </a:prstGeom>
        </p:spPr>
        <p:txBody>
          <a:bodyPr>
            <a:noAutofit/>
          </a:bodyPr>
          <a:lstStyle>
            <a:lvl1pPr marL="0" indent="0">
              <a:buNone/>
              <a:defRPr lang="en-US" sz="2000" b="1" kern="1200" dirty="0">
                <a:solidFill>
                  <a:schemeClr val="bg1"/>
                </a:solidFill>
                <a:latin typeface="+mn-lt"/>
                <a:ea typeface="+mn-ea"/>
                <a:cs typeface="+mn-cs"/>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Speaker Name</a:t>
            </a:r>
          </a:p>
        </p:txBody>
      </p:sp>
      <p:sp>
        <p:nvSpPr>
          <p:cNvPr id="27" name="Text Placeholder 9">
            <a:extLst>
              <a:ext uri="{FF2B5EF4-FFF2-40B4-BE49-F238E27FC236}">
                <a16:creationId xmlns:a16="http://schemas.microsoft.com/office/drawing/2014/main" id="{6DCEBAA8-6928-C6F2-D1DE-A91457089DB7}"/>
              </a:ext>
            </a:extLst>
          </p:cNvPr>
          <p:cNvSpPr>
            <a:spLocks noGrp="1"/>
          </p:cNvSpPr>
          <p:nvPr>
            <p:ph type="body" sz="quarter" idx="17" hasCustomPrompt="1"/>
          </p:nvPr>
        </p:nvSpPr>
        <p:spPr>
          <a:xfrm>
            <a:off x="7411111" y="4609844"/>
            <a:ext cx="2685389" cy="495556"/>
          </a:xfrm>
          <a:prstGeom prst="rect">
            <a:avLst/>
          </a:prstGeom>
        </p:spPr>
        <p:txBody>
          <a:bodyPr>
            <a:normAutofit/>
          </a:bodyPr>
          <a:lstStyle>
            <a:lvl1pPr marL="0" indent="0">
              <a:buNone/>
              <a:defRPr lang="en-US" sz="1400" i="1" kern="1200" dirty="0">
                <a:solidFill>
                  <a:schemeClr val="accent5">
                    <a:lumMod val="60000"/>
                    <a:lumOff val="40000"/>
                  </a:schemeClr>
                </a:solidFill>
                <a:latin typeface="+mn-lt"/>
                <a:ea typeface="+mn-ea"/>
                <a:cs typeface="+mn-cs"/>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Title, Company</a:t>
            </a:r>
          </a:p>
        </p:txBody>
      </p:sp>
      <p:sp>
        <p:nvSpPr>
          <p:cNvPr id="28" name="Text Placeholder 9">
            <a:extLst>
              <a:ext uri="{FF2B5EF4-FFF2-40B4-BE49-F238E27FC236}">
                <a16:creationId xmlns:a16="http://schemas.microsoft.com/office/drawing/2014/main" id="{1F5511C9-489E-B192-D45F-C8C78703B275}"/>
              </a:ext>
            </a:extLst>
          </p:cNvPr>
          <p:cNvSpPr>
            <a:spLocks noGrp="1"/>
          </p:cNvSpPr>
          <p:nvPr>
            <p:ph type="body" sz="quarter" idx="18" hasCustomPrompt="1"/>
          </p:nvPr>
        </p:nvSpPr>
        <p:spPr>
          <a:xfrm>
            <a:off x="7411111" y="4227608"/>
            <a:ext cx="2685389" cy="355856"/>
          </a:xfrm>
          <a:prstGeom prst="rect">
            <a:avLst/>
          </a:prstGeom>
        </p:spPr>
        <p:txBody>
          <a:bodyPr>
            <a:noAutofit/>
          </a:bodyPr>
          <a:lstStyle>
            <a:lvl1pPr marL="0" indent="0">
              <a:buNone/>
              <a:defRPr lang="en-US" sz="2000" b="1" kern="1200" dirty="0">
                <a:solidFill>
                  <a:schemeClr val="bg1"/>
                </a:solidFill>
                <a:latin typeface="+mn-lt"/>
                <a:ea typeface="+mn-ea"/>
                <a:cs typeface="+mn-cs"/>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Speaker Name</a:t>
            </a:r>
          </a:p>
        </p:txBody>
      </p:sp>
      <p:sp>
        <p:nvSpPr>
          <p:cNvPr id="30" name="Picture Placeholder 22">
            <a:extLst>
              <a:ext uri="{FF2B5EF4-FFF2-40B4-BE49-F238E27FC236}">
                <a16:creationId xmlns:a16="http://schemas.microsoft.com/office/drawing/2014/main" id="{8FA34B1B-6A26-E304-E4D7-F11F6D29A2C0}"/>
              </a:ext>
            </a:extLst>
          </p:cNvPr>
          <p:cNvSpPr>
            <a:spLocks noGrp="1"/>
          </p:cNvSpPr>
          <p:nvPr>
            <p:ph type="pic" sz="quarter" idx="24"/>
          </p:nvPr>
        </p:nvSpPr>
        <p:spPr>
          <a:xfrm>
            <a:off x="6039970" y="2344244"/>
            <a:ext cx="1200615" cy="1200615"/>
          </a:xfrm>
          <a:prstGeom prst="roundRect">
            <a:avLst/>
          </a:prstGeom>
          <a:solidFill>
            <a:schemeClr val="accent4">
              <a:lumMod val="20000"/>
              <a:lumOff val="80000"/>
            </a:schemeClr>
          </a:solidFill>
          <a:effectLst>
            <a:outerShdw blurRad="317500" dist="38100" dir="5400000" algn="t" rotWithShape="0">
              <a:prstClr val="black">
                <a:alpha val="20000"/>
              </a:prstClr>
            </a:outerShdw>
          </a:effectLst>
        </p:spPr>
        <p:txBody>
          <a:bodyPr/>
          <a:lstStyle>
            <a:lvl1pPr>
              <a:defRPr sz="1200"/>
            </a:lvl1pPr>
          </a:lstStyle>
          <a:p>
            <a:r>
              <a:rPr lang="en-US"/>
              <a:t>Click icon to add picture</a:t>
            </a:r>
          </a:p>
        </p:txBody>
      </p:sp>
      <p:sp>
        <p:nvSpPr>
          <p:cNvPr id="32" name="Picture Placeholder 22">
            <a:extLst>
              <a:ext uri="{FF2B5EF4-FFF2-40B4-BE49-F238E27FC236}">
                <a16:creationId xmlns:a16="http://schemas.microsoft.com/office/drawing/2014/main" id="{46104B01-1AB7-9AA5-1BF2-E031213CC3D4}"/>
              </a:ext>
            </a:extLst>
          </p:cNvPr>
          <p:cNvSpPr>
            <a:spLocks noGrp="1"/>
          </p:cNvSpPr>
          <p:nvPr>
            <p:ph type="pic" sz="quarter" idx="25"/>
          </p:nvPr>
        </p:nvSpPr>
        <p:spPr>
          <a:xfrm>
            <a:off x="6039970" y="4016922"/>
            <a:ext cx="1200615" cy="1200615"/>
          </a:xfrm>
          <a:prstGeom prst="roundRect">
            <a:avLst/>
          </a:prstGeom>
          <a:solidFill>
            <a:schemeClr val="accent4">
              <a:lumMod val="20000"/>
              <a:lumOff val="80000"/>
            </a:schemeClr>
          </a:solidFill>
          <a:effectLst>
            <a:outerShdw blurRad="317500" dist="38100" dir="5400000" algn="t" rotWithShape="0">
              <a:prstClr val="black">
                <a:alpha val="20000"/>
              </a:prstClr>
            </a:outerShdw>
          </a:effectLst>
        </p:spPr>
        <p:txBody>
          <a:bodyPr/>
          <a:lstStyle>
            <a:lvl1pPr>
              <a:defRPr sz="1200"/>
            </a:lvl1pPr>
          </a:lstStyle>
          <a:p>
            <a:r>
              <a:rPr lang="en-US"/>
              <a:t>Click icon to add picture</a:t>
            </a:r>
          </a:p>
        </p:txBody>
      </p:sp>
      <p:sp>
        <p:nvSpPr>
          <p:cNvPr id="2" name="Slide Number Placeholder 5">
            <a:extLst>
              <a:ext uri="{FF2B5EF4-FFF2-40B4-BE49-F238E27FC236}">
                <a16:creationId xmlns:a16="http://schemas.microsoft.com/office/drawing/2014/main" id="{48051271-005A-3C25-6DBF-68AA47DCA7F9}"/>
              </a:ext>
            </a:extLst>
          </p:cNvPr>
          <p:cNvSpPr txBox="1">
            <a:spLocks/>
          </p:cNvSpPr>
          <p:nvPr/>
        </p:nvSpPr>
        <p:spPr>
          <a:xfrm>
            <a:off x="10655808" y="6551125"/>
            <a:ext cx="1234440" cy="123111"/>
          </a:xfrm>
          <a:prstGeom prst="rect">
            <a:avLst/>
          </a:prstGeom>
        </p:spPr>
        <p:txBody>
          <a:bodyPr vert="horz" wrap="square" lIns="0" tIns="0" rIns="0" bIns="0" rtlCol="0" anchor="ctr">
            <a:spAutoFit/>
          </a:bodyPr>
          <a:lstStyle>
            <a:defPPr>
              <a:defRPr lang="en-US"/>
            </a:defPPr>
            <a:lvl1pPr marL="0" algn="r" defTabSz="914400" rtl="0" eaLnBrk="1" latinLnBrk="0" hangingPunct="1">
              <a:defRPr sz="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0C864C9-7200-4518-AEB1-724BA256ACD7}"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41893532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1_Slide-Title-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EA06E7-27C8-5760-ECC8-C39A749EAD38}"/>
              </a:ext>
            </a:extLst>
          </p:cNvPr>
          <p:cNvPicPr>
            <a:picLocks noChangeAspect="1"/>
          </p:cNvPicPr>
          <p:nvPr/>
        </p:nvPicPr>
        <p:blipFill>
          <a:blip r:embed="rId2"/>
          <a:stretch>
            <a:fillRect/>
          </a:stretch>
        </p:blipFill>
        <p:spPr>
          <a:xfrm>
            <a:off x="-2246243" y="-2319961"/>
            <a:ext cx="18195234" cy="13346154"/>
          </a:xfrm>
          <a:prstGeom prst="rect">
            <a:avLst/>
          </a:prstGeom>
        </p:spPr>
      </p:pic>
      <p:sp>
        <p:nvSpPr>
          <p:cNvPr id="12" name="Text Placeholder 9">
            <a:extLst>
              <a:ext uri="{FF2B5EF4-FFF2-40B4-BE49-F238E27FC236}">
                <a16:creationId xmlns:a16="http://schemas.microsoft.com/office/drawing/2014/main" id="{7879F20D-B92E-C74D-B95E-1FD5D676044B}"/>
              </a:ext>
            </a:extLst>
          </p:cNvPr>
          <p:cNvSpPr>
            <a:spLocks noGrp="1"/>
          </p:cNvSpPr>
          <p:nvPr>
            <p:ph type="body" sz="quarter" idx="14" hasCustomPrompt="1"/>
          </p:nvPr>
        </p:nvSpPr>
        <p:spPr>
          <a:xfrm>
            <a:off x="6606164" y="4857673"/>
            <a:ext cx="4356100" cy="708240"/>
          </a:xfrm>
          <a:prstGeom prst="rect">
            <a:avLst/>
          </a:prstGeom>
        </p:spPr>
        <p:txBody>
          <a:bodyPr>
            <a:normAutofit/>
          </a:bodyPr>
          <a:lstStyle>
            <a:lvl1pPr marL="0" indent="0">
              <a:buNone/>
              <a:defRPr sz="1600" b="1">
                <a:solidFill>
                  <a:schemeClr val="accent4"/>
                </a:solidFill>
                <a:latin typeface="+mj-lt"/>
              </a:defRPr>
            </a:lvl1pPr>
          </a:lstStyle>
          <a:p>
            <a:pPr lvl="0"/>
            <a:r>
              <a:rPr lang="en-US"/>
              <a:t>How Profisee can Help Company Achieve Business Value with MDM </a:t>
            </a:r>
          </a:p>
        </p:txBody>
      </p:sp>
      <p:sp>
        <p:nvSpPr>
          <p:cNvPr id="2" name="Slide Number Placeholder 5">
            <a:extLst>
              <a:ext uri="{FF2B5EF4-FFF2-40B4-BE49-F238E27FC236}">
                <a16:creationId xmlns:a16="http://schemas.microsoft.com/office/drawing/2014/main" id="{48051271-005A-3C25-6DBF-68AA47DCA7F9}"/>
              </a:ext>
            </a:extLst>
          </p:cNvPr>
          <p:cNvSpPr txBox="1">
            <a:spLocks/>
          </p:cNvSpPr>
          <p:nvPr/>
        </p:nvSpPr>
        <p:spPr>
          <a:xfrm>
            <a:off x="10655808" y="6551125"/>
            <a:ext cx="1234440" cy="123111"/>
          </a:xfrm>
          <a:prstGeom prst="rect">
            <a:avLst/>
          </a:prstGeom>
        </p:spPr>
        <p:txBody>
          <a:bodyPr vert="horz" wrap="square" lIns="0" tIns="0" rIns="0" bIns="0" rtlCol="0" anchor="ctr">
            <a:spAutoFit/>
          </a:bodyPr>
          <a:lstStyle>
            <a:defPPr>
              <a:defRPr lang="en-US"/>
            </a:defPPr>
            <a:lvl1pPr marL="0" algn="r" defTabSz="914400" rtl="0" eaLnBrk="1" latinLnBrk="0" hangingPunct="1">
              <a:defRPr sz="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0C864C9-7200-4518-AEB1-724BA256ACD7}"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5363734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Title-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A4F0979-1BFC-2C4E-9090-AFA83BBCD57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9" name="Text Placeholder 9">
            <a:extLst>
              <a:ext uri="{FF2B5EF4-FFF2-40B4-BE49-F238E27FC236}">
                <a16:creationId xmlns:a16="http://schemas.microsoft.com/office/drawing/2014/main" id="{8A6E2A3F-7051-4146-968D-59E8F2DB5C0F}"/>
              </a:ext>
            </a:extLst>
          </p:cNvPr>
          <p:cNvSpPr>
            <a:spLocks noGrp="1"/>
          </p:cNvSpPr>
          <p:nvPr>
            <p:ph type="body" sz="quarter" idx="13" hasCustomPrompt="1"/>
          </p:nvPr>
        </p:nvSpPr>
        <p:spPr>
          <a:xfrm>
            <a:off x="6526231" y="2574860"/>
            <a:ext cx="4356100" cy="495556"/>
          </a:xfrm>
          <a:prstGeom prst="rect">
            <a:avLst/>
          </a:prstGeom>
        </p:spPr>
        <p:txBody>
          <a:bodyPr/>
          <a:lstStyle>
            <a:lvl1pPr marL="0" indent="0">
              <a:buNone/>
              <a:defRPr sz="2400" b="1">
                <a:solidFill>
                  <a:schemeClr val="tx1"/>
                </a:solidFill>
              </a:defRPr>
            </a:lvl1pPr>
          </a:lstStyle>
          <a:p>
            <a:pPr lvl="0"/>
            <a:r>
              <a:rPr lang="en-US" dirty="0"/>
              <a:t>CLICK TO ADD TITLE</a:t>
            </a:r>
          </a:p>
        </p:txBody>
      </p:sp>
      <p:cxnSp>
        <p:nvCxnSpPr>
          <p:cNvPr id="10" name="Straight Connector 9">
            <a:extLst>
              <a:ext uri="{FF2B5EF4-FFF2-40B4-BE49-F238E27FC236}">
                <a16:creationId xmlns:a16="http://schemas.microsoft.com/office/drawing/2014/main" id="{70867F08-0300-424C-8797-643A67F95B55}"/>
              </a:ext>
            </a:extLst>
          </p:cNvPr>
          <p:cNvCxnSpPr>
            <a:cxnSpLocks/>
          </p:cNvCxnSpPr>
          <p:nvPr/>
        </p:nvCxnSpPr>
        <p:spPr>
          <a:xfrm>
            <a:off x="6277662" y="3070416"/>
            <a:ext cx="0" cy="872419"/>
          </a:xfrm>
          <a:prstGeom prst="line">
            <a:avLst/>
          </a:prstGeom>
          <a:ln w="38100">
            <a:solidFill>
              <a:srgbClr val="F7941F"/>
            </a:solidFill>
          </a:ln>
        </p:spPr>
        <p:style>
          <a:lnRef idx="1">
            <a:schemeClr val="accent1"/>
          </a:lnRef>
          <a:fillRef idx="0">
            <a:schemeClr val="accent1"/>
          </a:fillRef>
          <a:effectRef idx="0">
            <a:schemeClr val="accent1"/>
          </a:effectRef>
          <a:fontRef idx="minor">
            <a:schemeClr val="tx1"/>
          </a:fontRef>
        </p:style>
      </p:cxnSp>
      <p:sp>
        <p:nvSpPr>
          <p:cNvPr id="11" name="Text Placeholder 9">
            <a:extLst>
              <a:ext uri="{FF2B5EF4-FFF2-40B4-BE49-F238E27FC236}">
                <a16:creationId xmlns:a16="http://schemas.microsoft.com/office/drawing/2014/main" id="{A4355DF2-1B42-574A-8606-DC73F7503566}"/>
              </a:ext>
            </a:extLst>
          </p:cNvPr>
          <p:cNvSpPr>
            <a:spLocks noGrp="1"/>
          </p:cNvSpPr>
          <p:nvPr>
            <p:ph type="body" sz="quarter" idx="14" hasCustomPrompt="1"/>
          </p:nvPr>
        </p:nvSpPr>
        <p:spPr>
          <a:xfrm>
            <a:off x="6526231" y="3189004"/>
            <a:ext cx="4356100" cy="495556"/>
          </a:xfrm>
          <a:prstGeom prst="rect">
            <a:avLst/>
          </a:prstGeom>
        </p:spPr>
        <p:txBody>
          <a:bodyPr/>
          <a:lstStyle>
            <a:lvl1pPr marL="0" indent="0">
              <a:buNone/>
              <a:defRPr sz="1800"/>
            </a:lvl1pPr>
          </a:lstStyle>
          <a:p>
            <a:pPr lvl="0"/>
            <a:r>
              <a:rPr lang="en-US" dirty="0"/>
              <a:t>CLICK TO ADD SUB TITLE</a:t>
            </a:r>
          </a:p>
        </p:txBody>
      </p:sp>
      <p:sp>
        <p:nvSpPr>
          <p:cNvPr id="12" name="Text Placeholder 9">
            <a:extLst>
              <a:ext uri="{FF2B5EF4-FFF2-40B4-BE49-F238E27FC236}">
                <a16:creationId xmlns:a16="http://schemas.microsoft.com/office/drawing/2014/main" id="{1E54E56A-8573-AA42-937F-05C8A2B4020F}"/>
              </a:ext>
            </a:extLst>
          </p:cNvPr>
          <p:cNvSpPr>
            <a:spLocks noGrp="1"/>
          </p:cNvSpPr>
          <p:nvPr>
            <p:ph type="body" sz="quarter" idx="15" hasCustomPrompt="1"/>
          </p:nvPr>
        </p:nvSpPr>
        <p:spPr>
          <a:xfrm>
            <a:off x="6526231" y="3803148"/>
            <a:ext cx="4356100" cy="495556"/>
          </a:xfrm>
          <a:prstGeom prst="rect">
            <a:avLst/>
          </a:prstGeom>
        </p:spPr>
        <p:txBody>
          <a:bodyPr/>
          <a:lstStyle>
            <a:lvl1pPr marL="0" indent="0">
              <a:buNone/>
              <a:defRPr sz="1600"/>
            </a:lvl1pPr>
          </a:lstStyle>
          <a:p>
            <a:pPr lvl="0"/>
            <a:r>
              <a:rPr lang="en-US" dirty="0"/>
              <a:t>ADD TEXT</a:t>
            </a:r>
          </a:p>
        </p:txBody>
      </p:sp>
      <p:pic>
        <p:nvPicPr>
          <p:cNvPr id="6" name="Graphic 5">
            <a:extLst>
              <a:ext uri="{FF2B5EF4-FFF2-40B4-BE49-F238E27FC236}">
                <a16:creationId xmlns:a16="http://schemas.microsoft.com/office/drawing/2014/main" id="{56FB636D-6B7A-BF45-9758-90A2DB532F4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46716" y="2770903"/>
            <a:ext cx="4649284" cy="1316193"/>
          </a:xfrm>
          <a:prstGeom prst="rect">
            <a:avLst/>
          </a:prstGeom>
        </p:spPr>
      </p:pic>
      <p:pic>
        <p:nvPicPr>
          <p:cNvPr id="13" name="Picture 12">
            <a:extLst>
              <a:ext uri="{FF2B5EF4-FFF2-40B4-BE49-F238E27FC236}">
                <a16:creationId xmlns:a16="http://schemas.microsoft.com/office/drawing/2014/main" id="{577DA766-C6AA-4286-BBB4-FDBBCB871603}"/>
              </a:ext>
            </a:extLst>
          </p:cNvPr>
          <p:cNvPicPr>
            <a:picLocks noChangeAspect="1"/>
          </p:cNvPicPr>
          <p:nvPr/>
        </p:nvPicPr>
        <p:blipFill>
          <a:blip r:embed="rId5" cstate="print">
            <a:alphaModFix amt="25000"/>
            <a:extLst>
              <a:ext uri="{28A0092B-C50C-407E-A947-70E740481C1C}">
                <a14:useLocalDpi xmlns:a14="http://schemas.microsoft.com/office/drawing/2010/main" val="0"/>
              </a:ext>
            </a:extLst>
          </a:blip>
          <a:stretch>
            <a:fillRect/>
          </a:stretch>
        </p:blipFill>
        <p:spPr>
          <a:xfrm>
            <a:off x="457200" y="6427647"/>
            <a:ext cx="253005" cy="253005"/>
          </a:xfrm>
          <a:prstGeom prst="rect">
            <a:avLst/>
          </a:prstGeom>
        </p:spPr>
      </p:pic>
      <p:pic>
        <p:nvPicPr>
          <p:cNvPr id="14" name="Picture 13">
            <a:extLst>
              <a:ext uri="{FF2B5EF4-FFF2-40B4-BE49-F238E27FC236}">
                <a16:creationId xmlns:a16="http://schemas.microsoft.com/office/drawing/2014/main" id="{739FD7E5-D89D-4E7A-8D47-F7CBC201179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cxnSp>
        <p:nvCxnSpPr>
          <p:cNvPr id="16" name="Straight Connector 15">
            <a:extLst>
              <a:ext uri="{FF2B5EF4-FFF2-40B4-BE49-F238E27FC236}">
                <a16:creationId xmlns:a16="http://schemas.microsoft.com/office/drawing/2014/main" id="{2F05E05C-875C-47A1-B0F6-3C31DC1B0A3B}"/>
              </a:ext>
            </a:extLst>
          </p:cNvPr>
          <p:cNvCxnSpPr>
            <a:cxnSpLocks/>
          </p:cNvCxnSpPr>
          <p:nvPr/>
        </p:nvCxnSpPr>
        <p:spPr>
          <a:xfrm>
            <a:off x="6277662" y="3070416"/>
            <a:ext cx="0" cy="872419"/>
          </a:xfrm>
          <a:prstGeom prst="line">
            <a:avLst/>
          </a:prstGeom>
          <a:ln w="38100">
            <a:solidFill>
              <a:srgbClr val="F7941F"/>
            </a:solidFill>
          </a:ln>
        </p:spPr>
        <p:style>
          <a:lnRef idx="1">
            <a:schemeClr val="accent1"/>
          </a:lnRef>
          <a:fillRef idx="0">
            <a:schemeClr val="accent1"/>
          </a:fillRef>
          <a:effectRef idx="0">
            <a:schemeClr val="accent1"/>
          </a:effectRef>
          <a:fontRef idx="minor">
            <a:schemeClr val="tx1"/>
          </a:fontRef>
        </p:style>
      </p:cxnSp>
      <p:pic>
        <p:nvPicPr>
          <p:cNvPr id="17" name="Graphic 16">
            <a:extLst>
              <a:ext uri="{FF2B5EF4-FFF2-40B4-BE49-F238E27FC236}">
                <a16:creationId xmlns:a16="http://schemas.microsoft.com/office/drawing/2014/main" id="{A3072282-18E0-4058-AEC2-7815F6E2DD7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46716" y="2770903"/>
            <a:ext cx="4649284" cy="1316193"/>
          </a:xfrm>
          <a:prstGeom prst="rect">
            <a:avLst/>
          </a:prstGeom>
        </p:spPr>
      </p:pic>
      <p:pic>
        <p:nvPicPr>
          <p:cNvPr id="18" name="Picture 17">
            <a:extLst>
              <a:ext uri="{FF2B5EF4-FFF2-40B4-BE49-F238E27FC236}">
                <a16:creationId xmlns:a16="http://schemas.microsoft.com/office/drawing/2014/main" id="{8BF85A11-22BA-4BC7-B2AD-0E79D23E6C6B}"/>
              </a:ext>
            </a:extLst>
          </p:cNvPr>
          <p:cNvPicPr>
            <a:picLocks noChangeAspect="1"/>
          </p:cNvPicPr>
          <p:nvPr/>
        </p:nvPicPr>
        <p:blipFill>
          <a:blip r:embed="rId5" cstate="print">
            <a:alphaModFix amt="25000"/>
            <a:extLst>
              <a:ext uri="{28A0092B-C50C-407E-A947-70E740481C1C}">
                <a14:useLocalDpi xmlns:a14="http://schemas.microsoft.com/office/drawing/2010/main" val="0"/>
              </a:ext>
            </a:extLst>
          </a:blip>
          <a:stretch>
            <a:fillRect/>
          </a:stretch>
        </p:blipFill>
        <p:spPr>
          <a:xfrm>
            <a:off x="457200" y="6427647"/>
            <a:ext cx="253005" cy="253005"/>
          </a:xfrm>
          <a:prstGeom prst="rect">
            <a:avLst/>
          </a:prstGeom>
        </p:spPr>
      </p:pic>
      <p:sp>
        <p:nvSpPr>
          <p:cNvPr id="19" name="Slide Number Placeholder 5">
            <a:extLst>
              <a:ext uri="{FF2B5EF4-FFF2-40B4-BE49-F238E27FC236}">
                <a16:creationId xmlns:a16="http://schemas.microsoft.com/office/drawing/2014/main" id="{9A904655-5AAE-47F1-BB02-9B39746CDC2C}"/>
              </a:ext>
            </a:extLst>
          </p:cNvPr>
          <p:cNvSpPr txBox="1">
            <a:spLocks/>
          </p:cNvSpPr>
          <p:nvPr/>
        </p:nvSpPr>
        <p:spPr>
          <a:xfrm>
            <a:off x="10655808" y="6551125"/>
            <a:ext cx="1234440" cy="123111"/>
          </a:xfrm>
          <a:prstGeom prst="rect">
            <a:avLst/>
          </a:prstGeom>
        </p:spPr>
        <p:txBody>
          <a:bodyPr vert="horz" wrap="square" lIns="0" tIns="0" rIns="0" bIns="0" rtlCol="0" anchor="ctr">
            <a:spAutoFit/>
          </a:bodyPr>
          <a:lstStyle>
            <a:defPPr>
              <a:defRPr lang="en-US"/>
            </a:defPPr>
            <a:lvl1pPr marL="0" algn="r" defTabSz="914400" rtl="0" eaLnBrk="1" latinLnBrk="0" hangingPunct="1">
              <a:defRPr sz="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0C864C9-7200-4518-AEB1-724BA256ACD7}" type="slidenum">
              <a:rPr lang="en-US" smtClean="0"/>
              <a:pPr/>
              <a:t>‹#›</a:t>
            </a:fld>
            <a:endParaRPr lang="en-US"/>
          </a:p>
        </p:txBody>
      </p:sp>
    </p:spTree>
    <p:extLst>
      <p:ext uri="{BB962C8B-B14F-4D97-AF65-F5344CB8AC3E}">
        <p14:creationId xmlns:p14="http://schemas.microsoft.com/office/powerpoint/2010/main" val="21445869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3_Slide-Title-1">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3A3D8BA-7D45-7FBA-D091-5A1500306294}"/>
              </a:ext>
            </a:extLst>
          </p:cNvPr>
          <p:cNvPicPr>
            <a:picLocks noChangeAspect="1"/>
          </p:cNvPicPr>
          <p:nvPr/>
        </p:nvPicPr>
        <p:blipFill>
          <a:blip r:embed="rId2"/>
          <a:stretch>
            <a:fillRect/>
          </a:stretch>
        </p:blipFill>
        <p:spPr>
          <a:xfrm>
            <a:off x="-3717763" y="-3596407"/>
            <a:ext cx="16439850" cy="11701004"/>
          </a:xfrm>
          <a:prstGeom prst="rect">
            <a:avLst/>
          </a:prstGeom>
        </p:spPr>
      </p:pic>
      <p:sp>
        <p:nvSpPr>
          <p:cNvPr id="3" name="Slide Number Placeholder 5">
            <a:extLst>
              <a:ext uri="{FF2B5EF4-FFF2-40B4-BE49-F238E27FC236}">
                <a16:creationId xmlns:a16="http://schemas.microsoft.com/office/drawing/2014/main" id="{9E94428A-E34E-15B6-5E64-64CA91027B7E}"/>
              </a:ext>
            </a:extLst>
          </p:cNvPr>
          <p:cNvSpPr txBox="1">
            <a:spLocks/>
          </p:cNvSpPr>
          <p:nvPr/>
        </p:nvSpPr>
        <p:spPr>
          <a:xfrm>
            <a:off x="10655808" y="6551125"/>
            <a:ext cx="1234440" cy="123111"/>
          </a:xfrm>
          <a:prstGeom prst="rect">
            <a:avLst/>
          </a:prstGeom>
        </p:spPr>
        <p:txBody>
          <a:bodyPr vert="horz" wrap="square" lIns="0" tIns="0" rIns="0" bIns="0" rtlCol="0" anchor="ctr">
            <a:spAutoFit/>
          </a:bodyPr>
          <a:lstStyle>
            <a:defPPr>
              <a:defRPr lang="en-US"/>
            </a:defPPr>
            <a:lvl1pPr marL="0" algn="r" defTabSz="914400" rtl="0" eaLnBrk="1" latinLnBrk="0" hangingPunct="1">
              <a:defRPr sz="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0C864C9-7200-4518-AEB1-724BA256ACD7}" type="slidenum">
              <a:rPr lang="en-US" smtClean="0"/>
              <a:pPr/>
              <a:t>‹#›</a:t>
            </a:fld>
            <a:endParaRPr lang="en-US"/>
          </a:p>
        </p:txBody>
      </p:sp>
      <p:sp>
        <p:nvSpPr>
          <p:cNvPr id="4" name="Slide Number Placeholder 5">
            <a:extLst>
              <a:ext uri="{FF2B5EF4-FFF2-40B4-BE49-F238E27FC236}">
                <a16:creationId xmlns:a16="http://schemas.microsoft.com/office/drawing/2014/main" id="{B322975B-3E00-8052-E017-A330F8F2BB35}"/>
              </a:ext>
            </a:extLst>
          </p:cNvPr>
          <p:cNvSpPr txBox="1">
            <a:spLocks/>
          </p:cNvSpPr>
          <p:nvPr/>
        </p:nvSpPr>
        <p:spPr>
          <a:xfrm>
            <a:off x="10655808" y="6551125"/>
            <a:ext cx="1234440" cy="123111"/>
          </a:xfrm>
          <a:prstGeom prst="rect">
            <a:avLst/>
          </a:prstGeom>
        </p:spPr>
        <p:txBody>
          <a:bodyPr vert="horz" wrap="square" lIns="0" tIns="0" rIns="0" bIns="0" rtlCol="0" anchor="ctr">
            <a:spAutoFit/>
          </a:bodyPr>
          <a:lstStyle>
            <a:defPPr>
              <a:defRPr lang="en-US"/>
            </a:defPPr>
            <a:lvl1pPr marL="0" algn="r" defTabSz="914400" rtl="0" eaLnBrk="1" latinLnBrk="0" hangingPunct="1">
              <a:defRPr sz="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0C864C9-7200-4518-AEB1-724BA256ACD7}" type="slidenum">
              <a:rPr lang="en-US" smtClean="0"/>
              <a:pPr/>
              <a:t>‹#›</a:t>
            </a:fld>
            <a:endParaRPr lang="en-US"/>
          </a:p>
        </p:txBody>
      </p:sp>
      <p:sp>
        <p:nvSpPr>
          <p:cNvPr id="9" name="Text Placeholder 9">
            <a:extLst>
              <a:ext uri="{FF2B5EF4-FFF2-40B4-BE49-F238E27FC236}">
                <a16:creationId xmlns:a16="http://schemas.microsoft.com/office/drawing/2014/main" id="{069B3D4E-7534-5862-8D44-7FD217578BE6}"/>
              </a:ext>
            </a:extLst>
          </p:cNvPr>
          <p:cNvSpPr>
            <a:spLocks noGrp="1"/>
          </p:cNvSpPr>
          <p:nvPr>
            <p:ph type="body" sz="quarter" idx="13" hasCustomPrompt="1"/>
          </p:nvPr>
        </p:nvSpPr>
        <p:spPr>
          <a:xfrm>
            <a:off x="1080008" y="2592024"/>
            <a:ext cx="4263173" cy="3070416"/>
          </a:xfrm>
          <a:prstGeom prst="rect">
            <a:avLst/>
          </a:prstGeom>
          <a:effectLst>
            <a:outerShdw blurRad="190500" dist="38100" dir="5400000" algn="t" rotWithShape="0">
              <a:schemeClr val="tx2">
                <a:alpha val="30000"/>
              </a:schemeClr>
            </a:outerShdw>
          </a:effectLst>
        </p:spPr>
        <p:txBody>
          <a:bodyPr anchor="b" anchorCtr="0">
            <a:normAutofit/>
          </a:bodyPr>
          <a:lstStyle>
            <a:lvl1pPr marL="0" indent="0">
              <a:buNone/>
              <a:defRPr lang="en-US" sz="6600" b="0" i="0" kern="1200" dirty="0">
                <a:solidFill>
                  <a:schemeClr val="bg1"/>
                </a:solidFill>
                <a:latin typeface="Oswald Medium" pitchFamily="2" charset="77"/>
                <a:ea typeface="+mn-ea"/>
                <a:cs typeface="+mn-cs"/>
              </a:defRPr>
            </a:lvl1pPr>
          </a:lstStyle>
          <a:p>
            <a:pPr lvl="0"/>
            <a:r>
              <a:rPr lang="en-US"/>
              <a:t>SECTION BREAK W / ONLY HEADLINE</a:t>
            </a:r>
          </a:p>
        </p:txBody>
      </p:sp>
    </p:spTree>
    <p:extLst>
      <p:ext uri="{BB962C8B-B14F-4D97-AF65-F5344CB8AC3E}">
        <p14:creationId xmlns:p14="http://schemas.microsoft.com/office/powerpoint/2010/main" val="6919737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10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F57DA7B-6234-4185-B6DE-0801258FF940}"/>
              </a:ext>
            </a:extLst>
          </p:cNvPr>
          <p:cNvPicPr>
            <a:picLocks noChangeAspect="1"/>
          </p:cNvPicPr>
          <p:nvPr/>
        </p:nvPicPr>
        <p:blipFill>
          <a:blip r:embed="rId2"/>
          <a:stretch>
            <a:fillRect/>
          </a:stretch>
        </p:blipFill>
        <p:spPr>
          <a:xfrm>
            <a:off x="-1618157" y="-585216"/>
            <a:ext cx="15885286" cy="12140077"/>
          </a:xfrm>
          <a:prstGeom prst="rect">
            <a:avLst/>
          </a:prstGeom>
        </p:spPr>
      </p:pic>
      <p:sp>
        <p:nvSpPr>
          <p:cNvPr id="12" name="Text Placeholder 9">
            <a:extLst>
              <a:ext uri="{FF2B5EF4-FFF2-40B4-BE49-F238E27FC236}">
                <a16:creationId xmlns:a16="http://schemas.microsoft.com/office/drawing/2014/main" id="{FA9060EF-D894-C74A-35CA-AB9497434A73}"/>
              </a:ext>
            </a:extLst>
          </p:cNvPr>
          <p:cNvSpPr>
            <a:spLocks noGrp="1"/>
          </p:cNvSpPr>
          <p:nvPr>
            <p:ph type="body" sz="quarter" idx="14" hasCustomPrompt="1"/>
          </p:nvPr>
        </p:nvSpPr>
        <p:spPr>
          <a:xfrm>
            <a:off x="1056444" y="3043715"/>
            <a:ext cx="4064869" cy="495556"/>
          </a:xfrm>
          <a:prstGeom prst="rect">
            <a:avLst/>
          </a:prstGeom>
        </p:spPr>
        <p:txBody>
          <a:bodyPr>
            <a:normAutofit/>
          </a:bodyPr>
          <a:lstStyle>
            <a:lvl1pPr marL="0" indent="0">
              <a:buNone/>
              <a:defRPr sz="1800">
                <a:solidFill>
                  <a:schemeClr val="accent4"/>
                </a:solidFill>
                <a:latin typeface="+mj-lt"/>
              </a:defRPr>
            </a:lvl1pPr>
          </a:lstStyle>
          <a:p>
            <a:pPr lvl="0"/>
            <a:r>
              <a:rPr lang="en-US"/>
              <a:t>Click to add sub title</a:t>
            </a:r>
          </a:p>
        </p:txBody>
      </p:sp>
      <p:sp>
        <p:nvSpPr>
          <p:cNvPr id="13" name="Text Placeholder 9">
            <a:extLst>
              <a:ext uri="{FF2B5EF4-FFF2-40B4-BE49-F238E27FC236}">
                <a16:creationId xmlns:a16="http://schemas.microsoft.com/office/drawing/2014/main" id="{46A38590-8372-3EF8-9536-75DBC3836E7E}"/>
              </a:ext>
            </a:extLst>
          </p:cNvPr>
          <p:cNvSpPr>
            <a:spLocks noGrp="1"/>
          </p:cNvSpPr>
          <p:nvPr>
            <p:ph type="body" sz="quarter" idx="13" hasCustomPrompt="1"/>
          </p:nvPr>
        </p:nvSpPr>
        <p:spPr>
          <a:xfrm>
            <a:off x="1056444" y="488749"/>
            <a:ext cx="5097137" cy="2094936"/>
          </a:xfrm>
          <a:prstGeom prst="rect">
            <a:avLst/>
          </a:prstGeom>
          <a:effectLst>
            <a:outerShdw blurRad="190500" dist="38100" dir="5400000" algn="t" rotWithShape="0">
              <a:schemeClr val="tx2">
                <a:alpha val="30000"/>
              </a:schemeClr>
            </a:outerShdw>
          </a:effectLst>
        </p:spPr>
        <p:txBody>
          <a:bodyPr anchor="b" anchorCtr="0">
            <a:normAutofit/>
          </a:bodyPr>
          <a:lstStyle>
            <a:lvl1pPr marL="0" indent="0">
              <a:buNone/>
              <a:defRPr lang="en-US" sz="4800" b="0" i="0" kern="1200" dirty="0">
                <a:solidFill>
                  <a:schemeClr val="bg1"/>
                </a:solidFill>
                <a:latin typeface="Oswald Medium" pitchFamily="2" charset="77"/>
                <a:ea typeface="+mn-ea"/>
                <a:cs typeface="+mn-cs"/>
              </a:defRPr>
            </a:lvl1pPr>
          </a:lstStyle>
          <a:p>
            <a:pPr lvl="0"/>
            <a:r>
              <a:rPr lang="en-US"/>
              <a:t>SECTION BREAK W / 2X INTRO COPY</a:t>
            </a:r>
          </a:p>
        </p:txBody>
      </p:sp>
      <p:sp>
        <p:nvSpPr>
          <p:cNvPr id="14" name="Text Placeholder 9">
            <a:extLst>
              <a:ext uri="{FF2B5EF4-FFF2-40B4-BE49-F238E27FC236}">
                <a16:creationId xmlns:a16="http://schemas.microsoft.com/office/drawing/2014/main" id="{8B7F280F-C1E9-46D1-797D-AC17E8C73DC8}"/>
              </a:ext>
            </a:extLst>
          </p:cNvPr>
          <p:cNvSpPr>
            <a:spLocks noGrp="1"/>
          </p:cNvSpPr>
          <p:nvPr>
            <p:ph type="body" sz="quarter" idx="15" hasCustomPrompt="1"/>
          </p:nvPr>
        </p:nvSpPr>
        <p:spPr>
          <a:xfrm>
            <a:off x="1056444" y="3451646"/>
            <a:ext cx="4064869" cy="495556"/>
          </a:xfrm>
          <a:prstGeom prst="rect">
            <a:avLst/>
          </a:prstGeom>
        </p:spPr>
        <p:txBody>
          <a:bodyPr>
            <a:normAutofit/>
          </a:bodyPr>
          <a:lstStyle>
            <a:lvl1pPr marL="0" indent="0">
              <a:buNone/>
              <a:defRPr lang="en-US" sz="1600" kern="1200" dirty="0">
                <a:solidFill>
                  <a:schemeClr val="bg1"/>
                </a:solidFill>
                <a:latin typeface="+mn-lt"/>
                <a:ea typeface="+mn-ea"/>
                <a:cs typeface="+mn-cs"/>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Add text</a:t>
            </a:r>
          </a:p>
        </p:txBody>
      </p:sp>
      <p:sp>
        <p:nvSpPr>
          <p:cNvPr id="15" name="Text Placeholder 9">
            <a:extLst>
              <a:ext uri="{FF2B5EF4-FFF2-40B4-BE49-F238E27FC236}">
                <a16:creationId xmlns:a16="http://schemas.microsoft.com/office/drawing/2014/main" id="{3C864CE0-E87E-DABD-29BA-495D8DA10FBC}"/>
              </a:ext>
            </a:extLst>
          </p:cNvPr>
          <p:cNvSpPr>
            <a:spLocks noGrp="1"/>
          </p:cNvSpPr>
          <p:nvPr>
            <p:ph type="body" sz="quarter" idx="16" hasCustomPrompt="1"/>
          </p:nvPr>
        </p:nvSpPr>
        <p:spPr>
          <a:xfrm>
            <a:off x="6469692" y="3043715"/>
            <a:ext cx="4064869" cy="495556"/>
          </a:xfrm>
          <a:prstGeom prst="rect">
            <a:avLst/>
          </a:prstGeom>
        </p:spPr>
        <p:txBody>
          <a:bodyPr>
            <a:normAutofit/>
          </a:bodyPr>
          <a:lstStyle>
            <a:lvl1pPr marL="0" indent="0">
              <a:buNone/>
              <a:defRPr sz="1800">
                <a:solidFill>
                  <a:schemeClr val="accent4"/>
                </a:solidFill>
                <a:latin typeface="+mj-lt"/>
              </a:defRPr>
            </a:lvl1pPr>
          </a:lstStyle>
          <a:p>
            <a:pPr lvl="0"/>
            <a:r>
              <a:rPr lang="en-US"/>
              <a:t>Click to add sub title</a:t>
            </a:r>
          </a:p>
        </p:txBody>
      </p:sp>
      <p:sp>
        <p:nvSpPr>
          <p:cNvPr id="16" name="Text Placeholder 9">
            <a:extLst>
              <a:ext uri="{FF2B5EF4-FFF2-40B4-BE49-F238E27FC236}">
                <a16:creationId xmlns:a16="http://schemas.microsoft.com/office/drawing/2014/main" id="{1310A5EF-641E-83D8-3EB5-8E8A907A077E}"/>
              </a:ext>
            </a:extLst>
          </p:cNvPr>
          <p:cNvSpPr>
            <a:spLocks noGrp="1"/>
          </p:cNvSpPr>
          <p:nvPr>
            <p:ph type="body" sz="quarter" idx="17" hasCustomPrompt="1"/>
          </p:nvPr>
        </p:nvSpPr>
        <p:spPr>
          <a:xfrm>
            <a:off x="6469692" y="3451646"/>
            <a:ext cx="4064869" cy="495556"/>
          </a:xfrm>
          <a:prstGeom prst="rect">
            <a:avLst/>
          </a:prstGeom>
        </p:spPr>
        <p:txBody>
          <a:bodyPr>
            <a:normAutofit/>
          </a:bodyPr>
          <a:lstStyle>
            <a:lvl1pPr marL="0" indent="0">
              <a:buNone/>
              <a:defRPr lang="en-US" sz="1600" kern="1200" dirty="0">
                <a:solidFill>
                  <a:schemeClr val="bg1"/>
                </a:solidFill>
                <a:latin typeface="+mn-lt"/>
                <a:ea typeface="+mn-ea"/>
                <a:cs typeface="+mn-cs"/>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Add text</a:t>
            </a:r>
          </a:p>
        </p:txBody>
      </p:sp>
      <p:sp>
        <p:nvSpPr>
          <p:cNvPr id="17" name="Slide Number Placeholder 5">
            <a:extLst>
              <a:ext uri="{FF2B5EF4-FFF2-40B4-BE49-F238E27FC236}">
                <a16:creationId xmlns:a16="http://schemas.microsoft.com/office/drawing/2014/main" id="{C2D4DABE-5BCC-BB5B-9F0F-161FE32E59FE}"/>
              </a:ext>
            </a:extLst>
          </p:cNvPr>
          <p:cNvSpPr txBox="1">
            <a:spLocks/>
          </p:cNvSpPr>
          <p:nvPr/>
        </p:nvSpPr>
        <p:spPr>
          <a:xfrm>
            <a:off x="10655808" y="6551125"/>
            <a:ext cx="1234440" cy="123111"/>
          </a:xfrm>
          <a:prstGeom prst="rect">
            <a:avLst/>
          </a:prstGeom>
        </p:spPr>
        <p:txBody>
          <a:bodyPr vert="horz" wrap="square" lIns="0" tIns="0" rIns="0" bIns="0" rtlCol="0" anchor="ctr">
            <a:spAutoFit/>
          </a:bodyPr>
          <a:lstStyle>
            <a:defPPr>
              <a:defRPr lang="en-US"/>
            </a:defPPr>
            <a:lvl1pPr marL="0" algn="r" defTabSz="914400" rtl="0" eaLnBrk="1" latinLnBrk="0" hangingPunct="1">
              <a:defRPr sz="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0C864C9-7200-4518-AEB1-724BA256ACD7}"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28542164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_Transition-Title-2">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BD3B2271-3EE1-FB4E-BCDF-EAFA4E72A6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22488B3D-2247-4328-A4CD-3D19545C083F}"/>
              </a:ext>
            </a:extLst>
          </p:cNvPr>
          <p:cNvPicPr>
            <a:picLocks noChangeAspect="1"/>
          </p:cNvPicPr>
          <p:nvPr/>
        </p:nvPicPr>
        <p:blipFill>
          <a:blip r:embed="rId3" cstate="print">
            <a:alphaModFix amt="25000"/>
            <a:extLst>
              <a:ext uri="{28A0092B-C50C-407E-A947-70E740481C1C}">
                <a14:useLocalDpi xmlns:a14="http://schemas.microsoft.com/office/drawing/2010/main" val="0"/>
              </a:ext>
            </a:extLst>
          </a:blip>
          <a:stretch>
            <a:fillRect/>
          </a:stretch>
        </p:blipFill>
        <p:spPr>
          <a:xfrm>
            <a:off x="457200" y="6427647"/>
            <a:ext cx="253005" cy="253005"/>
          </a:xfrm>
          <a:prstGeom prst="rect">
            <a:avLst/>
          </a:prstGeom>
        </p:spPr>
      </p:pic>
      <p:sp>
        <p:nvSpPr>
          <p:cNvPr id="13" name="Slide Number Placeholder 5">
            <a:extLst>
              <a:ext uri="{FF2B5EF4-FFF2-40B4-BE49-F238E27FC236}">
                <a16:creationId xmlns:a16="http://schemas.microsoft.com/office/drawing/2014/main" id="{7E671513-0506-4EFF-93FF-3E12BB215B1B}"/>
              </a:ext>
            </a:extLst>
          </p:cNvPr>
          <p:cNvSpPr txBox="1">
            <a:spLocks/>
          </p:cNvSpPr>
          <p:nvPr/>
        </p:nvSpPr>
        <p:spPr>
          <a:xfrm>
            <a:off x="10655808" y="6551125"/>
            <a:ext cx="1234440" cy="123111"/>
          </a:xfrm>
          <a:prstGeom prst="rect">
            <a:avLst/>
          </a:prstGeom>
        </p:spPr>
        <p:txBody>
          <a:bodyPr vert="horz" wrap="square" lIns="0" tIns="0" rIns="0" bIns="0" rtlCol="0" anchor="ctr">
            <a:spAutoFit/>
          </a:bodyPr>
          <a:lstStyle>
            <a:defPPr>
              <a:defRPr lang="en-US"/>
            </a:defPPr>
            <a:lvl1pPr marL="0" algn="r" defTabSz="914400" rtl="0" eaLnBrk="1" latinLnBrk="0" hangingPunct="1">
              <a:defRPr sz="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0C864C9-7200-4518-AEB1-724BA256ACD7}" type="slidenum">
              <a:rPr lang="en-US" smtClean="0"/>
              <a:pPr/>
              <a:t>‹#›</a:t>
            </a:fld>
            <a:endParaRPr lang="en-US"/>
          </a:p>
        </p:txBody>
      </p:sp>
      <p:sp>
        <p:nvSpPr>
          <p:cNvPr id="15" name="Slide Number Placeholder 5">
            <a:extLst>
              <a:ext uri="{FF2B5EF4-FFF2-40B4-BE49-F238E27FC236}">
                <a16:creationId xmlns:a16="http://schemas.microsoft.com/office/drawing/2014/main" id="{DAD89EAB-15D4-48E9-BCD0-6C88EE1C9C3E}"/>
              </a:ext>
            </a:extLst>
          </p:cNvPr>
          <p:cNvSpPr txBox="1">
            <a:spLocks/>
          </p:cNvSpPr>
          <p:nvPr/>
        </p:nvSpPr>
        <p:spPr>
          <a:xfrm>
            <a:off x="10655808" y="6551125"/>
            <a:ext cx="1234440" cy="123111"/>
          </a:xfrm>
          <a:prstGeom prst="rect">
            <a:avLst/>
          </a:prstGeom>
        </p:spPr>
        <p:txBody>
          <a:bodyPr vert="horz" wrap="square" lIns="0" tIns="0" rIns="0" bIns="0" rtlCol="0" anchor="ctr">
            <a:spAutoFit/>
          </a:bodyPr>
          <a:lstStyle>
            <a:defPPr>
              <a:defRPr lang="en-US"/>
            </a:defPPr>
            <a:lvl1pPr marL="0" algn="r" defTabSz="914400" rtl="0" eaLnBrk="1" latinLnBrk="0" hangingPunct="1">
              <a:defRPr sz="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0C864C9-7200-4518-AEB1-724BA256ACD7}" type="slidenum">
              <a:rPr lang="en-US" smtClean="0"/>
              <a:pPr/>
              <a:t>‹#›</a:t>
            </a:fld>
            <a:endParaRPr lang="en-US"/>
          </a:p>
        </p:txBody>
      </p:sp>
    </p:spTree>
    <p:extLst>
      <p:ext uri="{BB962C8B-B14F-4D97-AF65-F5344CB8AC3E}">
        <p14:creationId xmlns:p14="http://schemas.microsoft.com/office/powerpoint/2010/main" val="22410109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Primary-Single-Title">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F6A6E81-8B7A-4566-916E-E4FE5D30993B}"/>
              </a:ext>
            </a:extLst>
          </p:cNvPr>
          <p:cNvSpPr>
            <a:spLocks noGrp="1"/>
          </p:cNvSpPr>
          <p:nvPr>
            <p:ph sz="quarter" idx="12" hasCustomPrompt="1"/>
          </p:nvPr>
        </p:nvSpPr>
        <p:spPr>
          <a:xfrm>
            <a:off x="372356" y="1446986"/>
            <a:ext cx="11517891" cy="4735514"/>
          </a:xfrm>
          <a:prstGeom prst="rect">
            <a:avLst/>
          </a:prstGeom>
        </p:spPr>
        <p:txBody>
          <a:bodyPr>
            <a:normAutofit/>
          </a:bodyPr>
          <a:lstStyle>
            <a:lvl1pPr marL="228600" indent="-228600">
              <a:buFont typeface="Arial" panose="020B0604020202020204" pitchFamily="34" charset="0"/>
              <a:buChar char="•"/>
              <a:defRPr/>
            </a:lvl1pPr>
            <a:lvl2pPr marL="685800" indent="-228600">
              <a:buFont typeface="Courier New" panose="02070309020205020404" pitchFamily="49" charset="0"/>
              <a:buChar char="o"/>
              <a:defRPr/>
            </a:lvl2pPr>
            <a:lvl3pPr marL="1143000" indent="-228600">
              <a:buFont typeface="Arial" panose="020B0604020202020204" pitchFamily="34" charset="0"/>
              <a:buChar char="•"/>
              <a:defRPr/>
            </a:lvl3pPr>
            <a:lvl4pPr marL="1600200" indent="-228600">
              <a:buFont typeface="Courier New" panose="02070309020205020404" pitchFamily="49" charset="0"/>
              <a:buChar char="o"/>
              <a:defRPr/>
            </a:lvl4pPr>
            <a:lvl5pPr marL="2057400" indent="-22860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869DD166-F9E9-45EA-A304-4C047B06042D}"/>
              </a:ext>
            </a:extLst>
          </p:cNvPr>
          <p:cNvCxnSpPr>
            <a:cxnSpLocks/>
          </p:cNvCxnSpPr>
          <p:nvPr/>
        </p:nvCxnSpPr>
        <p:spPr>
          <a:xfrm>
            <a:off x="494759" y="855352"/>
            <a:ext cx="729342" cy="0"/>
          </a:xfrm>
          <a:prstGeom prst="line">
            <a:avLst/>
          </a:prstGeom>
          <a:ln w="38100">
            <a:solidFill>
              <a:srgbClr val="F7941F"/>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C5C0FAF0-A608-4683-ACF6-0A5334BCF720}"/>
              </a:ext>
            </a:extLst>
          </p:cNvPr>
          <p:cNvSpPr>
            <a:spLocks noGrp="1"/>
          </p:cNvSpPr>
          <p:nvPr>
            <p:ph type="title" hasCustomPrompt="1"/>
          </p:nvPr>
        </p:nvSpPr>
        <p:spPr>
          <a:xfrm>
            <a:off x="372356" y="408373"/>
            <a:ext cx="11517891" cy="432867"/>
          </a:xfrm>
          <a:prstGeom prst="rect">
            <a:avLst/>
          </a:prstGeom>
        </p:spPr>
        <p:txBody>
          <a:bodyPr anchor="b" anchorCtr="0">
            <a:normAutofit/>
          </a:bodyPr>
          <a:lstStyle>
            <a:lvl1pPr>
              <a:defRPr lang="en-US" sz="2400" b="1" cap="none" dirty="0">
                <a:solidFill>
                  <a:schemeClr val="accent4"/>
                </a:solidFill>
                <a:latin typeface="+mn-lt"/>
              </a:defRPr>
            </a:lvl1pPr>
          </a:lstStyle>
          <a:p>
            <a:pPr lvl="0"/>
            <a:r>
              <a:rPr lang="en-US"/>
              <a:t>Single line slide title</a:t>
            </a:r>
          </a:p>
        </p:txBody>
      </p:sp>
      <p:sp>
        <p:nvSpPr>
          <p:cNvPr id="11" name="Slide Number Placeholder 5">
            <a:extLst>
              <a:ext uri="{FF2B5EF4-FFF2-40B4-BE49-F238E27FC236}">
                <a16:creationId xmlns:a16="http://schemas.microsoft.com/office/drawing/2014/main" id="{8D5C0493-B3B9-4F41-A2C8-659310D91433}"/>
              </a:ext>
            </a:extLst>
          </p:cNvPr>
          <p:cNvSpPr txBox="1">
            <a:spLocks/>
          </p:cNvSpPr>
          <p:nvPr/>
        </p:nvSpPr>
        <p:spPr>
          <a:xfrm>
            <a:off x="10655808" y="6551125"/>
            <a:ext cx="1234440" cy="123111"/>
          </a:xfrm>
          <a:prstGeom prst="rect">
            <a:avLst/>
          </a:prstGeom>
        </p:spPr>
        <p:txBody>
          <a:bodyPr vert="horz" wrap="square" lIns="0" tIns="0" rIns="0" bIns="0" rtlCol="0" anchor="ctr">
            <a:spAutoFit/>
          </a:bodyPr>
          <a:lstStyle>
            <a:defPPr>
              <a:defRPr lang="en-US"/>
            </a:defPPr>
            <a:lvl1pPr marL="0" algn="r" defTabSz="914400" rtl="0" eaLnBrk="1" latinLnBrk="0" hangingPunct="1">
              <a:defRPr sz="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0C864C9-7200-4518-AEB1-724BA256ACD7}" type="slidenum">
              <a:rPr lang="en-US" smtClean="0"/>
              <a:pPr/>
              <a:t>‹#›</a:t>
            </a:fld>
            <a:endParaRPr lang="en-US"/>
          </a:p>
        </p:txBody>
      </p:sp>
    </p:spTree>
    <p:extLst>
      <p:ext uri="{BB962C8B-B14F-4D97-AF65-F5344CB8AC3E}">
        <p14:creationId xmlns:p14="http://schemas.microsoft.com/office/powerpoint/2010/main" val="3658697759"/>
      </p:ext>
    </p:extLst>
  </p:cSld>
  <p:clrMapOvr>
    <a:masterClrMapping/>
  </p:clrMapOvr>
  <p:hf hd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Primary-Comparison">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F6A6E81-8B7A-4566-916E-E4FE5D30993B}"/>
              </a:ext>
            </a:extLst>
          </p:cNvPr>
          <p:cNvSpPr>
            <a:spLocks noGrp="1"/>
          </p:cNvSpPr>
          <p:nvPr>
            <p:ph sz="quarter" idx="12" hasCustomPrompt="1"/>
          </p:nvPr>
        </p:nvSpPr>
        <p:spPr>
          <a:xfrm>
            <a:off x="372357" y="1446986"/>
            <a:ext cx="5486400" cy="4735514"/>
          </a:xfrm>
          <a:prstGeom prst="rect">
            <a:avLst/>
          </a:prstGeom>
        </p:spPr>
        <p:txBody>
          <a:bodyPr>
            <a:normAutofit/>
          </a:bodyPr>
          <a:lstStyle>
            <a:lvl1pPr marL="228600" indent="-228600">
              <a:buFont typeface="Arial" panose="020B0604020202020204" pitchFamily="34" charset="0"/>
              <a:buChar char="•"/>
              <a:defRPr/>
            </a:lvl1pPr>
            <a:lvl2pPr marL="685800" indent="-228600">
              <a:buFont typeface="Courier New" panose="02070309020205020404" pitchFamily="49" charset="0"/>
              <a:buChar char="o"/>
              <a:defRPr/>
            </a:lvl2pPr>
            <a:lvl3pPr marL="1143000" indent="-228600">
              <a:buFont typeface="Arial" panose="020B0604020202020204" pitchFamily="34" charset="0"/>
              <a:buChar char="•"/>
              <a:defRPr/>
            </a:lvl3pPr>
            <a:lvl4pPr marL="1600200" indent="-228600">
              <a:buFont typeface="Courier New" panose="02070309020205020404" pitchFamily="49" charset="0"/>
              <a:buChar char="o"/>
              <a:defRPr/>
            </a:lvl4pPr>
            <a:lvl5pPr marL="2057400" indent="-22860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869DD166-F9E9-45EA-A304-4C047B06042D}"/>
              </a:ext>
            </a:extLst>
          </p:cNvPr>
          <p:cNvCxnSpPr>
            <a:cxnSpLocks/>
          </p:cNvCxnSpPr>
          <p:nvPr/>
        </p:nvCxnSpPr>
        <p:spPr>
          <a:xfrm>
            <a:off x="494759" y="855352"/>
            <a:ext cx="729342" cy="0"/>
          </a:xfrm>
          <a:prstGeom prst="line">
            <a:avLst/>
          </a:prstGeom>
          <a:ln w="38100">
            <a:solidFill>
              <a:srgbClr val="F7941F"/>
            </a:solidFill>
          </a:ln>
        </p:spPr>
        <p:style>
          <a:lnRef idx="1">
            <a:schemeClr val="accent1"/>
          </a:lnRef>
          <a:fillRef idx="0">
            <a:schemeClr val="accent1"/>
          </a:fillRef>
          <a:effectRef idx="0">
            <a:schemeClr val="accent1"/>
          </a:effectRef>
          <a:fontRef idx="minor">
            <a:schemeClr val="tx1"/>
          </a:fontRef>
        </p:style>
      </p:cxnSp>
      <p:sp>
        <p:nvSpPr>
          <p:cNvPr id="9" name="Content Placeholder 3">
            <a:extLst>
              <a:ext uri="{FF2B5EF4-FFF2-40B4-BE49-F238E27FC236}">
                <a16:creationId xmlns:a16="http://schemas.microsoft.com/office/drawing/2014/main" id="{29030618-5C73-4AF2-8B7A-84D0765373EE}"/>
              </a:ext>
            </a:extLst>
          </p:cNvPr>
          <p:cNvSpPr>
            <a:spLocks noGrp="1"/>
          </p:cNvSpPr>
          <p:nvPr>
            <p:ph sz="quarter" idx="13" hasCustomPrompt="1"/>
          </p:nvPr>
        </p:nvSpPr>
        <p:spPr>
          <a:xfrm>
            <a:off x="6403847" y="1441690"/>
            <a:ext cx="5486400" cy="4735514"/>
          </a:xfrm>
          <a:prstGeom prst="rect">
            <a:avLst/>
          </a:prstGeom>
        </p:spPr>
        <p:txBody>
          <a:bodyPr>
            <a:normAutofit/>
          </a:bodyPr>
          <a:lstStyle>
            <a:lvl1pPr marL="228600" indent="-228600">
              <a:buFont typeface="Arial" panose="020B0604020202020204" pitchFamily="34" charset="0"/>
              <a:buChar char="•"/>
              <a:defRPr/>
            </a:lvl1pPr>
            <a:lvl2pPr marL="685800" indent="-228600">
              <a:buFont typeface="Courier New" panose="02070309020205020404" pitchFamily="49" charset="0"/>
              <a:buChar char="o"/>
              <a:defRPr/>
            </a:lvl2pPr>
            <a:lvl3pPr marL="1143000" indent="-228600">
              <a:buFont typeface="Arial" panose="020B0604020202020204" pitchFamily="34" charset="0"/>
              <a:buChar char="•"/>
              <a:defRPr/>
            </a:lvl3pPr>
            <a:lvl4pPr marL="1600200" indent="-228600">
              <a:buFont typeface="Courier New" panose="02070309020205020404" pitchFamily="49" charset="0"/>
              <a:buChar char="o"/>
              <a:defRPr/>
            </a:lvl4pPr>
            <a:lvl5pPr marL="2057400" indent="-22860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a:extLst>
              <a:ext uri="{FF2B5EF4-FFF2-40B4-BE49-F238E27FC236}">
                <a16:creationId xmlns:a16="http://schemas.microsoft.com/office/drawing/2014/main" id="{662D5C71-1856-4588-8B01-6C68C7C279A3}"/>
              </a:ext>
            </a:extLst>
          </p:cNvPr>
          <p:cNvSpPr txBox="1">
            <a:spLocks/>
          </p:cNvSpPr>
          <p:nvPr/>
        </p:nvSpPr>
        <p:spPr>
          <a:xfrm>
            <a:off x="10655808" y="6551125"/>
            <a:ext cx="1234440" cy="123111"/>
          </a:xfrm>
          <a:prstGeom prst="rect">
            <a:avLst/>
          </a:prstGeom>
        </p:spPr>
        <p:txBody>
          <a:bodyPr vert="horz" wrap="square" lIns="0" tIns="0" rIns="0" bIns="0" rtlCol="0" anchor="ctr">
            <a:spAutoFit/>
          </a:bodyPr>
          <a:lstStyle>
            <a:defPPr>
              <a:defRPr lang="en-US"/>
            </a:defPPr>
            <a:lvl1pPr marL="0" algn="r" defTabSz="914400" rtl="0" eaLnBrk="1" latinLnBrk="0" hangingPunct="1">
              <a:defRPr sz="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0C864C9-7200-4518-AEB1-724BA256ACD7}" type="slidenum">
              <a:rPr lang="en-US" smtClean="0"/>
              <a:pPr/>
              <a:t>‹#›</a:t>
            </a:fld>
            <a:endParaRPr lang="en-US"/>
          </a:p>
        </p:txBody>
      </p:sp>
      <p:sp>
        <p:nvSpPr>
          <p:cNvPr id="2" name="Title 1">
            <a:extLst>
              <a:ext uri="{FF2B5EF4-FFF2-40B4-BE49-F238E27FC236}">
                <a16:creationId xmlns:a16="http://schemas.microsoft.com/office/drawing/2014/main" id="{0FE17968-AFEC-6511-BD4F-ED244E52AB90}"/>
              </a:ext>
            </a:extLst>
          </p:cNvPr>
          <p:cNvSpPr>
            <a:spLocks noGrp="1"/>
          </p:cNvSpPr>
          <p:nvPr>
            <p:ph type="title" hasCustomPrompt="1"/>
          </p:nvPr>
        </p:nvSpPr>
        <p:spPr>
          <a:xfrm>
            <a:off x="372356" y="408373"/>
            <a:ext cx="11517891" cy="432867"/>
          </a:xfrm>
          <a:prstGeom prst="rect">
            <a:avLst/>
          </a:prstGeom>
        </p:spPr>
        <p:txBody>
          <a:bodyPr anchor="b" anchorCtr="0">
            <a:normAutofit/>
          </a:bodyPr>
          <a:lstStyle>
            <a:lvl1pPr>
              <a:defRPr lang="en-US" sz="2400" b="1" cap="none" dirty="0">
                <a:solidFill>
                  <a:schemeClr val="accent4"/>
                </a:solidFill>
                <a:latin typeface="+mn-lt"/>
              </a:defRPr>
            </a:lvl1pPr>
          </a:lstStyle>
          <a:p>
            <a:pPr lvl="0"/>
            <a:r>
              <a:rPr lang="en-US"/>
              <a:t>Single line slide title</a:t>
            </a:r>
          </a:p>
        </p:txBody>
      </p:sp>
    </p:spTree>
    <p:extLst>
      <p:ext uri="{BB962C8B-B14F-4D97-AF65-F5344CB8AC3E}">
        <p14:creationId xmlns:p14="http://schemas.microsoft.com/office/powerpoint/2010/main" val="4005626509"/>
      </p:ext>
    </p:extLst>
  </p:cSld>
  <p:clrMapOvr>
    <a:masterClrMapping/>
  </p:clrMapOvr>
  <p:hf hd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_Secondary-Comparison">
    <p:spTree>
      <p:nvGrpSpPr>
        <p:cNvPr id="1" name=""/>
        <p:cNvGrpSpPr/>
        <p:nvPr/>
      </p:nvGrpSpPr>
      <p:grpSpPr>
        <a:xfrm>
          <a:off x="0" y="0"/>
          <a:ext cx="0" cy="0"/>
          <a:chOff x="0" y="0"/>
          <a:chExt cx="0" cy="0"/>
        </a:xfrm>
      </p:grpSpPr>
      <p:sp>
        <p:nvSpPr>
          <p:cNvPr id="17" name="Rounded Rectangle 16">
            <a:extLst>
              <a:ext uri="{FF2B5EF4-FFF2-40B4-BE49-F238E27FC236}">
                <a16:creationId xmlns:a16="http://schemas.microsoft.com/office/drawing/2014/main" id="{3682557B-5C51-426C-A397-110BC78F8DEF}"/>
              </a:ext>
            </a:extLst>
          </p:cNvPr>
          <p:cNvSpPr/>
          <p:nvPr/>
        </p:nvSpPr>
        <p:spPr>
          <a:xfrm>
            <a:off x="8090082" y="1794077"/>
            <a:ext cx="3481762" cy="4457163"/>
          </a:xfrm>
          <a:prstGeom prst="roundRect">
            <a:avLst>
              <a:gd name="adj" fmla="val 5213"/>
            </a:avLst>
          </a:prstGeom>
          <a:solidFill>
            <a:schemeClr val="bg1"/>
          </a:solidFill>
          <a:ln>
            <a:noFill/>
          </a:ln>
          <a:effectLst>
            <a:outerShdw blurRad="254000" dist="381000" dir="5400000" sx="95000" sy="95000" algn="tl" rotWithShape="0">
              <a:schemeClr val="accent4">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460"/>
              </a:lnSpc>
              <a:buClr>
                <a:srgbClr val="FFFFFF"/>
              </a:buClr>
              <a:defRPr/>
            </a:pPr>
            <a:endParaRPr lang="en-US" sz="3600">
              <a:solidFill>
                <a:schemeClr val="accent2"/>
              </a:solidFill>
              <a:latin typeface="+mj-lt"/>
              <a:sym typeface="Arial"/>
            </a:endParaRPr>
          </a:p>
          <a:p>
            <a:pPr algn="ctr">
              <a:lnSpc>
                <a:spcPts val="2460"/>
              </a:lnSpc>
              <a:buClr>
                <a:srgbClr val="FFFFFF"/>
              </a:buClr>
              <a:defRPr/>
            </a:pPr>
            <a:endParaRPr lang="en-US" sz="3600">
              <a:solidFill>
                <a:schemeClr val="accent2"/>
              </a:solidFill>
              <a:latin typeface="+mj-lt"/>
              <a:sym typeface="Arial"/>
            </a:endParaRPr>
          </a:p>
          <a:p>
            <a:pPr lvl="0" algn="ctr">
              <a:lnSpc>
                <a:spcPts val="2460"/>
              </a:lnSpc>
              <a:buClr>
                <a:srgbClr val="FFFFFF"/>
              </a:buClr>
              <a:defRPr/>
            </a:pPr>
            <a:endParaRPr lang="en-US" sz="1400" b="1">
              <a:solidFill>
                <a:schemeClr val="accent2"/>
              </a:solidFill>
              <a:latin typeface="Montserrat" panose="020B0604020202020204" charset="0"/>
              <a:sym typeface="Arial"/>
            </a:endParaRPr>
          </a:p>
        </p:txBody>
      </p:sp>
      <p:sp>
        <p:nvSpPr>
          <p:cNvPr id="22" name="Rounded Rectangle 14">
            <a:extLst>
              <a:ext uri="{FF2B5EF4-FFF2-40B4-BE49-F238E27FC236}">
                <a16:creationId xmlns:a16="http://schemas.microsoft.com/office/drawing/2014/main" id="{4AE777C0-D46F-466F-85FA-FA35467D77A7}"/>
              </a:ext>
            </a:extLst>
          </p:cNvPr>
          <p:cNvSpPr/>
          <p:nvPr/>
        </p:nvSpPr>
        <p:spPr>
          <a:xfrm>
            <a:off x="706751" y="1794075"/>
            <a:ext cx="3481762" cy="4457164"/>
          </a:xfrm>
          <a:prstGeom prst="roundRect">
            <a:avLst>
              <a:gd name="adj" fmla="val 5213"/>
            </a:avLst>
          </a:prstGeom>
          <a:solidFill>
            <a:schemeClr val="bg1"/>
          </a:solidFill>
          <a:ln>
            <a:noFill/>
          </a:ln>
          <a:effectLst>
            <a:glow rad="538571">
              <a:srgbClr val="EDF5F9">
                <a:alpha val="5000"/>
              </a:srgbClr>
            </a:glow>
            <a:outerShdw blurRad="254000" dist="381000" dir="5400000" sx="95000" sy="95000" algn="tl" rotWithShape="0">
              <a:schemeClr val="accent4">
                <a:alpha val="20000"/>
              </a:scheme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ts val="900"/>
              </a:spcBef>
              <a:buClr>
                <a:srgbClr val="FFFFFF"/>
              </a:buClr>
              <a:defRPr/>
            </a:pPr>
            <a:endParaRPr lang="en-US" b="1">
              <a:solidFill>
                <a:srgbClr val="105270"/>
              </a:solidFill>
              <a:latin typeface="Montserrat" panose="020B0604020202020204" charset="0"/>
              <a:sym typeface="Arial"/>
            </a:endParaRPr>
          </a:p>
        </p:txBody>
      </p:sp>
      <p:sp>
        <p:nvSpPr>
          <p:cNvPr id="23" name="Rounded Rectangle 15">
            <a:extLst>
              <a:ext uri="{FF2B5EF4-FFF2-40B4-BE49-F238E27FC236}">
                <a16:creationId xmlns:a16="http://schemas.microsoft.com/office/drawing/2014/main" id="{3F7FBE7E-4FF7-4CFE-A02D-53BDD0A23401}"/>
              </a:ext>
            </a:extLst>
          </p:cNvPr>
          <p:cNvSpPr/>
          <p:nvPr/>
        </p:nvSpPr>
        <p:spPr>
          <a:xfrm>
            <a:off x="4424852" y="1794077"/>
            <a:ext cx="3481762" cy="4457162"/>
          </a:xfrm>
          <a:prstGeom prst="roundRect">
            <a:avLst>
              <a:gd name="adj" fmla="val 5213"/>
            </a:avLst>
          </a:prstGeom>
          <a:solidFill>
            <a:schemeClr val="bg1"/>
          </a:solidFill>
          <a:ln>
            <a:noFill/>
          </a:ln>
          <a:effectLst>
            <a:outerShdw blurRad="254000" dist="381000" dir="5400000" sx="95000" sy="95000" algn="tl" rotWithShape="0">
              <a:schemeClr val="accent4">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ts val="4320"/>
              </a:lnSpc>
              <a:buClr>
                <a:srgbClr val="FFFFFF"/>
              </a:buClr>
              <a:defRPr/>
            </a:pPr>
            <a:endParaRPr lang="en-US" b="1">
              <a:solidFill>
                <a:schemeClr val="accent2"/>
              </a:solidFill>
              <a:latin typeface="Montserrat" panose="020B0604020202020204" charset="0"/>
              <a:sym typeface="Arial"/>
            </a:endParaRPr>
          </a:p>
        </p:txBody>
      </p:sp>
      <p:sp>
        <p:nvSpPr>
          <p:cNvPr id="18" name="Content Placeholder 3">
            <a:extLst>
              <a:ext uri="{FF2B5EF4-FFF2-40B4-BE49-F238E27FC236}">
                <a16:creationId xmlns:a16="http://schemas.microsoft.com/office/drawing/2014/main" id="{ADA58DF2-5D4D-403E-B6ED-D38AA171FEDC}"/>
              </a:ext>
            </a:extLst>
          </p:cNvPr>
          <p:cNvSpPr>
            <a:spLocks noGrp="1"/>
          </p:cNvSpPr>
          <p:nvPr>
            <p:ph sz="quarter" idx="12" hasCustomPrompt="1"/>
          </p:nvPr>
        </p:nvSpPr>
        <p:spPr>
          <a:xfrm>
            <a:off x="8306213" y="2843464"/>
            <a:ext cx="3049501" cy="369332"/>
          </a:xfrm>
          <a:prstGeom prst="rect">
            <a:avLst/>
          </a:prstGeom>
        </p:spPr>
        <p:txBody>
          <a:bodyPr anchor="t" anchorCtr="0">
            <a:normAutofit/>
          </a:bodyPr>
          <a:lstStyle>
            <a:lvl1pPr marL="0" indent="0" algn="ctr">
              <a:buFont typeface="Courier New" panose="02070309020205020404" pitchFamily="49" charset="0"/>
              <a:buNone/>
              <a:defRPr lang="en-US" sz="2000" kern="1200" dirty="0" smtClean="0">
                <a:solidFill>
                  <a:schemeClr val="tx2"/>
                </a:solidFill>
                <a:latin typeface="Montserrat SemiBold" pitchFamily="2" charset="77"/>
                <a:ea typeface="+mn-ea"/>
                <a:cs typeface="+mn-cs"/>
              </a:defRPr>
            </a:lvl1pPr>
            <a:lvl2pPr marL="457200" indent="0">
              <a:buFont typeface="Courier New" panose="02070309020205020404" pitchFamily="49" charset="0"/>
              <a:buNone/>
              <a:defRPr lang="en-US" sz="1500" kern="1200" dirty="0" smtClean="0">
                <a:solidFill>
                  <a:schemeClr val="tx2"/>
                </a:solidFill>
                <a:latin typeface="Montserrat" pitchFamily="2" charset="77"/>
                <a:ea typeface="+mn-ea"/>
                <a:cs typeface="+mn-cs"/>
              </a:defRPr>
            </a:lvl2pPr>
            <a:lvl3pPr marL="1143000" indent="-228600">
              <a:buFont typeface="Courier New" panose="02070309020205020404" pitchFamily="49" charset="0"/>
              <a:buChar char="o"/>
              <a:defRPr/>
            </a:lvl3pPr>
            <a:lvl4pPr marL="1600200" indent="-228600">
              <a:buFont typeface="Courier New" panose="02070309020205020404" pitchFamily="49" charset="0"/>
              <a:buChar char="o"/>
              <a:defRPr/>
            </a:lvl4pPr>
            <a:lvl5pPr marL="2057400" indent="-228600">
              <a:buFont typeface="Courier New" panose="02070309020205020404" pitchFamily="49" charset="0"/>
              <a:buChar char="o"/>
              <a:defRPr/>
            </a:lvl5pPr>
          </a:lstStyle>
          <a:p>
            <a:pPr lvl="0"/>
            <a:r>
              <a:rPr lang="en-US"/>
              <a:t>Click to edit subtitle</a:t>
            </a:r>
          </a:p>
        </p:txBody>
      </p:sp>
      <p:sp>
        <p:nvSpPr>
          <p:cNvPr id="36" name="Content Placeholder 3">
            <a:extLst>
              <a:ext uri="{FF2B5EF4-FFF2-40B4-BE49-F238E27FC236}">
                <a16:creationId xmlns:a16="http://schemas.microsoft.com/office/drawing/2014/main" id="{3994E75A-B99D-43A2-B71B-11918C8A4E94}"/>
              </a:ext>
            </a:extLst>
          </p:cNvPr>
          <p:cNvSpPr>
            <a:spLocks noGrp="1"/>
          </p:cNvSpPr>
          <p:nvPr>
            <p:ph sz="quarter" idx="19" hasCustomPrompt="1"/>
          </p:nvPr>
        </p:nvSpPr>
        <p:spPr>
          <a:xfrm>
            <a:off x="4640983" y="2843464"/>
            <a:ext cx="3049501" cy="369332"/>
          </a:xfrm>
          <a:prstGeom prst="rect">
            <a:avLst/>
          </a:prstGeom>
        </p:spPr>
        <p:txBody>
          <a:bodyPr anchor="t" anchorCtr="0">
            <a:normAutofit/>
          </a:bodyPr>
          <a:lstStyle>
            <a:lvl1pPr marL="0" indent="0" algn="ctr">
              <a:buFont typeface="Courier New" panose="02070309020205020404" pitchFamily="49" charset="0"/>
              <a:buNone/>
              <a:defRPr lang="en-US" sz="2000" kern="1200" dirty="0" smtClean="0">
                <a:solidFill>
                  <a:schemeClr val="tx2"/>
                </a:solidFill>
                <a:latin typeface="Montserrat SemiBold" pitchFamily="2" charset="77"/>
                <a:ea typeface="+mn-ea"/>
                <a:cs typeface="+mn-cs"/>
              </a:defRPr>
            </a:lvl1pPr>
            <a:lvl2pPr marL="457200" indent="0">
              <a:buFont typeface="Courier New" panose="02070309020205020404" pitchFamily="49" charset="0"/>
              <a:buNone/>
              <a:defRPr lang="en-US" sz="1500" kern="1200" dirty="0" smtClean="0">
                <a:solidFill>
                  <a:schemeClr val="tx2"/>
                </a:solidFill>
                <a:latin typeface="Montserrat" pitchFamily="2" charset="77"/>
                <a:ea typeface="+mn-ea"/>
                <a:cs typeface="+mn-cs"/>
              </a:defRPr>
            </a:lvl2pPr>
            <a:lvl3pPr marL="1143000" indent="-228600">
              <a:buFont typeface="Courier New" panose="02070309020205020404" pitchFamily="49" charset="0"/>
              <a:buChar char="o"/>
              <a:defRPr/>
            </a:lvl3pPr>
            <a:lvl4pPr marL="1600200" indent="-228600">
              <a:buFont typeface="Courier New" panose="02070309020205020404" pitchFamily="49" charset="0"/>
              <a:buChar char="o"/>
              <a:defRPr/>
            </a:lvl4pPr>
            <a:lvl5pPr marL="2057400" indent="-228600">
              <a:buFont typeface="Courier New" panose="02070309020205020404" pitchFamily="49" charset="0"/>
              <a:buChar char="o"/>
              <a:defRPr/>
            </a:lvl5pPr>
          </a:lstStyle>
          <a:p>
            <a:pPr lvl="0"/>
            <a:r>
              <a:rPr lang="en-US"/>
              <a:t>Click to edit subtitle</a:t>
            </a:r>
          </a:p>
        </p:txBody>
      </p:sp>
      <p:sp>
        <p:nvSpPr>
          <p:cNvPr id="37" name="Content Placeholder 3">
            <a:extLst>
              <a:ext uri="{FF2B5EF4-FFF2-40B4-BE49-F238E27FC236}">
                <a16:creationId xmlns:a16="http://schemas.microsoft.com/office/drawing/2014/main" id="{B6FC3479-1B09-4A2A-AD0F-F0DF5C170AA8}"/>
              </a:ext>
            </a:extLst>
          </p:cNvPr>
          <p:cNvSpPr>
            <a:spLocks noGrp="1"/>
          </p:cNvSpPr>
          <p:nvPr>
            <p:ph sz="quarter" idx="20" hasCustomPrompt="1"/>
          </p:nvPr>
        </p:nvSpPr>
        <p:spPr>
          <a:xfrm>
            <a:off x="922882" y="2843464"/>
            <a:ext cx="3049501" cy="369332"/>
          </a:xfrm>
          <a:prstGeom prst="rect">
            <a:avLst/>
          </a:prstGeom>
        </p:spPr>
        <p:txBody>
          <a:bodyPr anchor="t" anchorCtr="0">
            <a:normAutofit/>
          </a:bodyPr>
          <a:lstStyle>
            <a:lvl1pPr marL="0" indent="0" algn="ctr">
              <a:buFont typeface="Courier New" panose="02070309020205020404" pitchFamily="49" charset="0"/>
              <a:buNone/>
              <a:defRPr lang="en-US" sz="2000" kern="1200" dirty="0" smtClean="0">
                <a:solidFill>
                  <a:schemeClr val="tx2"/>
                </a:solidFill>
                <a:latin typeface="Montserrat SemiBold" pitchFamily="2" charset="77"/>
                <a:ea typeface="+mn-ea"/>
                <a:cs typeface="+mn-cs"/>
              </a:defRPr>
            </a:lvl1pPr>
            <a:lvl2pPr marL="457200" indent="0">
              <a:buFont typeface="Courier New" panose="02070309020205020404" pitchFamily="49" charset="0"/>
              <a:buNone/>
              <a:defRPr lang="en-US" sz="1500" kern="1200" dirty="0" smtClean="0">
                <a:solidFill>
                  <a:schemeClr val="tx2"/>
                </a:solidFill>
                <a:latin typeface="Montserrat" pitchFamily="2" charset="77"/>
                <a:ea typeface="+mn-ea"/>
                <a:cs typeface="+mn-cs"/>
              </a:defRPr>
            </a:lvl2pPr>
            <a:lvl3pPr marL="1143000" indent="-228600">
              <a:buFont typeface="Courier New" panose="02070309020205020404" pitchFamily="49" charset="0"/>
              <a:buChar char="o"/>
              <a:defRPr/>
            </a:lvl3pPr>
            <a:lvl4pPr marL="1600200" indent="-228600">
              <a:buFont typeface="Courier New" panose="02070309020205020404" pitchFamily="49" charset="0"/>
              <a:buChar char="o"/>
              <a:defRPr/>
            </a:lvl4pPr>
            <a:lvl5pPr marL="2057400" indent="-228600">
              <a:buFont typeface="Courier New" panose="02070309020205020404" pitchFamily="49" charset="0"/>
              <a:buChar char="o"/>
              <a:defRPr/>
            </a:lvl5pPr>
          </a:lstStyle>
          <a:p>
            <a:pPr lvl="0"/>
            <a:r>
              <a:rPr lang="en-US"/>
              <a:t>Click to edit subtitle</a:t>
            </a:r>
          </a:p>
        </p:txBody>
      </p:sp>
      <p:cxnSp>
        <p:nvCxnSpPr>
          <p:cNvPr id="12" name="Straight Connector 11">
            <a:extLst>
              <a:ext uri="{FF2B5EF4-FFF2-40B4-BE49-F238E27FC236}">
                <a16:creationId xmlns:a16="http://schemas.microsoft.com/office/drawing/2014/main" id="{869DD166-F9E9-45EA-A304-4C047B06042D}"/>
              </a:ext>
            </a:extLst>
          </p:cNvPr>
          <p:cNvCxnSpPr>
            <a:cxnSpLocks/>
          </p:cNvCxnSpPr>
          <p:nvPr/>
        </p:nvCxnSpPr>
        <p:spPr>
          <a:xfrm>
            <a:off x="494759" y="855352"/>
            <a:ext cx="729342" cy="0"/>
          </a:xfrm>
          <a:prstGeom prst="line">
            <a:avLst/>
          </a:prstGeom>
          <a:ln w="38100">
            <a:solidFill>
              <a:srgbClr val="F7941F"/>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A1360A5A-9985-40DF-9E7B-0EE76ADA69CF}"/>
              </a:ext>
            </a:extLst>
          </p:cNvPr>
          <p:cNvSpPr>
            <a:spLocks noGrp="1"/>
          </p:cNvSpPr>
          <p:nvPr>
            <p:ph type="body" sz="quarter" idx="16" hasCustomPrompt="1"/>
          </p:nvPr>
        </p:nvSpPr>
        <p:spPr>
          <a:xfrm>
            <a:off x="974432" y="2006600"/>
            <a:ext cx="2946400" cy="424732"/>
          </a:xfrm>
          <a:prstGeom prst="rect">
            <a:avLst/>
          </a:prstGeom>
        </p:spPr>
        <p:txBody>
          <a:bodyPr anchor="t" anchorCtr="0">
            <a:normAutofit/>
          </a:bodyPr>
          <a:lstStyle>
            <a:lvl1pPr marL="0" indent="0" algn="ctr" defTabSz="914400" rtl="0" eaLnBrk="1" latinLnBrk="0" hangingPunct="1">
              <a:buNone/>
              <a:defRPr lang="en-US" sz="2400" b="0" i="0" kern="1200" cap="none" baseline="0" dirty="0">
                <a:solidFill>
                  <a:srgbClr val="105270"/>
                </a:solidFill>
                <a:latin typeface="Oswald" pitchFamily="2" charset="77"/>
                <a:ea typeface="+mn-ea"/>
                <a:cs typeface="+mn-cs"/>
              </a:defRPr>
            </a:lvl1pPr>
          </a:lstStyle>
          <a:p>
            <a:pPr lvl="0"/>
            <a:r>
              <a:rPr lang="en-US" b="0">
                <a:solidFill>
                  <a:srgbClr val="105270"/>
                </a:solidFill>
                <a:latin typeface="+mj-lt"/>
              </a:rPr>
              <a:t>Enter header</a:t>
            </a:r>
            <a:endParaRPr lang="en-US"/>
          </a:p>
        </p:txBody>
      </p:sp>
      <p:sp>
        <p:nvSpPr>
          <p:cNvPr id="34" name="Text Placeholder 9">
            <a:extLst>
              <a:ext uri="{FF2B5EF4-FFF2-40B4-BE49-F238E27FC236}">
                <a16:creationId xmlns:a16="http://schemas.microsoft.com/office/drawing/2014/main" id="{132B0326-B31E-4242-8BDB-D4632CA80E04}"/>
              </a:ext>
            </a:extLst>
          </p:cNvPr>
          <p:cNvSpPr>
            <a:spLocks noGrp="1"/>
          </p:cNvSpPr>
          <p:nvPr>
            <p:ph type="body" sz="quarter" idx="17" hasCustomPrompt="1"/>
          </p:nvPr>
        </p:nvSpPr>
        <p:spPr>
          <a:xfrm>
            <a:off x="4692533" y="2006600"/>
            <a:ext cx="2946400" cy="424732"/>
          </a:xfrm>
          <a:prstGeom prst="rect">
            <a:avLst/>
          </a:prstGeom>
        </p:spPr>
        <p:txBody>
          <a:bodyPr anchor="t" anchorCtr="0">
            <a:normAutofit/>
          </a:bodyPr>
          <a:lstStyle>
            <a:lvl1pPr marL="0" indent="0" algn="ctr" defTabSz="914400" rtl="0" eaLnBrk="1" latinLnBrk="0" hangingPunct="1">
              <a:buNone/>
              <a:defRPr lang="en-US" sz="2400" b="0" i="0" kern="1200" cap="none" baseline="0" dirty="0">
                <a:solidFill>
                  <a:schemeClr val="accent3"/>
                </a:solidFill>
                <a:latin typeface="Oswald" pitchFamily="2" charset="77"/>
                <a:ea typeface="+mn-ea"/>
                <a:cs typeface="+mn-cs"/>
              </a:defRPr>
            </a:lvl1pPr>
          </a:lstStyle>
          <a:p>
            <a:pPr lvl="0"/>
            <a:r>
              <a:rPr lang="en-US" b="0">
                <a:solidFill>
                  <a:srgbClr val="105270"/>
                </a:solidFill>
                <a:latin typeface="+mj-lt"/>
              </a:rPr>
              <a:t>Enter header</a:t>
            </a:r>
            <a:endParaRPr lang="en-US"/>
          </a:p>
        </p:txBody>
      </p:sp>
      <p:sp>
        <p:nvSpPr>
          <p:cNvPr id="35" name="Text Placeholder 9">
            <a:extLst>
              <a:ext uri="{FF2B5EF4-FFF2-40B4-BE49-F238E27FC236}">
                <a16:creationId xmlns:a16="http://schemas.microsoft.com/office/drawing/2014/main" id="{A282D895-79F6-4605-BAF5-E4E76EA068EB}"/>
              </a:ext>
            </a:extLst>
          </p:cNvPr>
          <p:cNvSpPr>
            <a:spLocks noGrp="1"/>
          </p:cNvSpPr>
          <p:nvPr>
            <p:ph type="body" sz="quarter" idx="18" hasCustomPrompt="1"/>
          </p:nvPr>
        </p:nvSpPr>
        <p:spPr>
          <a:xfrm>
            <a:off x="8357763" y="2006600"/>
            <a:ext cx="2946400" cy="424732"/>
          </a:xfrm>
          <a:prstGeom prst="rect">
            <a:avLst/>
          </a:prstGeom>
        </p:spPr>
        <p:txBody>
          <a:bodyPr anchor="t" anchorCtr="0">
            <a:normAutofit/>
          </a:bodyPr>
          <a:lstStyle>
            <a:lvl1pPr marL="0" indent="0" algn="ctr" defTabSz="914400" rtl="0" eaLnBrk="1" latinLnBrk="0" hangingPunct="1">
              <a:buNone/>
              <a:defRPr lang="en-US" sz="2400" b="0" i="0" kern="1200" cap="none" baseline="0" dirty="0">
                <a:solidFill>
                  <a:schemeClr val="accent1"/>
                </a:solidFill>
                <a:latin typeface="Oswald" pitchFamily="2" charset="77"/>
                <a:ea typeface="+mn-ea"/>
                <a:cs typeface="+mn-cs"/>
              </a:defRPr>
            </a:lvl1pPr>
          </a:lstStyle>
          <a:p>
            <a:pPr lvl="0"/>
            <a:r>
              <a:rPr lang="en-US" b="0">
                <a:solidFill>
                  <a:srgbClr val="105270"/>
                </a:solidFill>
                <a:latin typeface="+mj-lt"/>
              </a:rPr>
              <a:t>Enter header</a:t>
            </a:r>
            <a:endParaRPr lang="en-US"/>
          </a:p>
        </p:txBody>
      </p:sp>
      <p:sp>
        <p:nvSpPr>
          <p:cNvPr id="38" name="Content Placeholder 3">
            <a:extLst>
              <a:ext uri="{FF2B5EF4-FFF2-40B4-BE49-F238E27FC236}">
                <a16:creationId xmlns:a16="http://schemas.microsoft.com/office/drawing/2014/main" id="{DE505EBC-5936-4543-B1BD-1460CA9292CD}"/>
              </a:ext>
            </a:extLst>
          </p:cNvPr>
          <p:cNvSpPr>
            <a:spLocks noGrp="1"/>
          </p:cNvSpPr>
          <p:nvPr>
            <p:ph sz="quarter" idx="21" hasCustomPrompt="1"/>
          </p:nvPr>
        </p:nvSpPr>
        <p:spPr>
          <a:xfrm>
            <a:off x="922882" y="3480719"/>
            <a:ext cx="3049501" cy="2521929"/>
          </a:xfrm>
          <a:prstGeom prst="rect">
            <a:avLst/>
          </a:prstGeom>
        </p:spPr>
        <p:txBody>
          <a:bodyPr anchor="t" anchorCtr="0">
            <a:normAutofit/>
          </a:bodyPr>
          <a:lstStyle>
            <a:lvl1pPr marL="285750" indent="-285750">
              <a:buFontTx/>
              <a:buBlip>
                <a:blip r:embed="rId2">
                  <a:extLst>
                    <a:ext uri="{96DAC541-7B7A-43D3-8B79-37D633B846F1}">
                      <asvg:svgBlip xmlns:asvg="http://schemas.microsoft.com/office/drawing/2016/SVG/main" r:embed="rId3"/>
                    </a:ext>
                  </a:extLst>
                </a:blip>
              </a:buBlip>
              <a:defRPr lang="en-US" sz="1800" kern="1200" dirty="0">
                <a:solidFill>
                  <a:schemeClr val="tx2"/>
                </a:solidFill>
                <a:latin typeface="+mn-lt"/>
                <a:ea typeface="+mn-ea"/>
                <a:cs typeface="+mn-cs"/>
              </a:defRPr>
            </a:lvl1pPr>
            <a:lvl2pPr marL="685800" indent="-285750">
              <a:buFontTx/>
              <a:buBlip>
                <a:blip r:embed="rId4">
                  <a:extLst>
                    <a:ext uri="{96DAC541-7B7A-43D3-8B79-37D633B846F1}">
                      <asvg:svgBlip xmlns:asvg="http://schemas.microsoft.com/office/drawing/2016/SVG/main" r:embed="rId5"/>
                    </a:ext>
                  </a:extLst>
                </a:blip>
              </a:buBlip>
              <a:tabLst/>
              <a:defRPr/>
            </a:lvl2pPr>
            <a:lvl3pPr marL="1143000" indent="-228600">
              <a:buFont typeface="Courier New" panose="02070309020205020404" pitchFamily="49" charset="0"/>
              <a:buChar char="o"/>
              <a:defRPr/>
            </a:lvl3pPr>
            <a:lvl4pPr marL="1600200" indent="-228600">
              <a:buFont typeface="Courier New" panose="02070309020205020404" pitchFamily="49" charset="0"/>
              <a:buChar char="o"/>
              <a:defRPr/>
            </a:lvl4pPr>
            <a:lvl5pPr marL="2057400" indent="-228600">
              <a:buFont typeface="Courier New" panose="02070309020205020404" pitchFamily="49" charset="0"/>
              <a:buChar char="o"/>
              <a:defRPr/>
            </a:lvl5pPr>
          </a:lstStyle>
          <a:p>
            <a:pPr lvl="0"/>
            <a:r>
              <a:rPr lang="en-US"/>
              <a:t>Edit bullets</a:t>
            </a:r>
          </a:p>
          <a:p>
            <a:pPr marL="628650" marR="0" lvl="1" indent="-228600" algn="l" defTabSz="914400" rtl="0" eaLnBrk="1" fontAlgn="auto" latinLnBrk="0" hangingPunct="1">
              <a:lnSpc>
                <a:spcPct val="90000"/>
              </a:lnSpc>
              <a:spcBef>
                <a:spcPts val="1000"/>
              </a:spcBef>
              <a:spcAft>
                <a:spcPts val="0"/>
              </a:spcAft>
              <a:buClrTx/>
              <a:buSzTx/>
              <a:buFont typeface="Courier New" panose="02070309020205020404" pitchFamily="49" charset="0"/>
              <a:buChar char="o"/>
              <a:tabLst/>
              <a:defRPr/>
            </a:pPr>
            <a:r>
              <a:rPr lang="en-US"/>
              <a:t>Edit bullets</a:t>
            </a:r>
          </a:p>
          <a:p>
            <a:pPr marL="628650" marR="0" lvl="1" indent="-228600" algn="l" defTabSz="914400" rtl="0" eaLnBrk="1" fontAlgn="auto" latinLnBrk="0" hangingPunct="1">
              <a:lnSpc>
                <a:spcPct val="90000"/>
              </a:lnSpc>
              <a:spcBef>
                <a:spcPts val="1000"/>
              </a:spcBef>
              <a:spcAft>
                <a:spcPts val="0"/>
              </a:spcAft>
              <a:buClrTx/>
              <a:buSzTx/>
              <a:buFont typeface="Courier New" panose="02070309020205020404" pitchFamily="49" charset="0"/>
              <a:buChar char="o"/>
              <a:tabLst/>
              <a:defRPr/>
            </a:pPr>
            <a:r>
              <a:rPr lang="en-US"/>
              <a:t>Edit bullets</a:t>
            </a:r>
          </a:p>
          <a:p>
            <a:pPr marL="628650" marR="0" lvl="1" indent="-228600" algn="l" defTabSz="914400" rtl="0" eaLnBrk="1" fontAlgn="auto" latinLnBrk="0" hangingPunct="1">
              <a:lnSpc>
                <a:spcPct val="90000"/>
              </a:lnSpc>
              <a:spcBef>
                <a:spcPts val="1000"/>
              </a:spcBef>
              <a:spcAft>
                <a:spcPts val="0"/>
              </a:spcAft>
              <a:buClrTx/>
              <a:buSzTx/>
              <a:buFont typeface="Courier New" panose="02070309020205020404" pitchFamily="49" charset="0"/>
              <a:buChar char="o"/>
              <a:tabLst/>
              <a:defRPr/>
            </a:pPr>
            <a:r>
              <a:rPr lang="en-US"/>
              <a:t>Edit bullets</a:t>
            </a:r>
          </a:p>
        </p:txBody>
      </p:sp>
      <p:sp>
        <p:nvSpPr>
          <p:cNvPr id="39" name="Content Placeholder 3">
            <a:extLst>
              <a:ext uri="{FF2B5EF4-FFF2-40B4-BE49-F238E27FC236}">
                <a16:creationId xmlns:a16="http://schemas.microsoft.com/office/drawing/2014/main" id="{8522A3E0-CB71-436D-A57F-540A0DB69BCE}"/>
              </a:ext>
            </a:extLst>
          </p:cNvPr>
          <p:cNvSpPr>
            <a:spLocks noGrp="1"/>
          </p:cNvSpPr>
          <p:nvPr>
            <p:ph sz="quarter" idx="22" hasCustomPrompt="1"/>
          </p:nvPr>
        </p:nvSpPr>
        <p:spPr>
          <a:xfrm>
            <a:off x="4640983" y="3480719"/>
            <a:ext cx="3049501" cy="2521929"/>
          </a:xfrm>
          <a:prstGeom prst="rect">
            <a:avLst/>
          </a:prstGeom>
        </p:spPr>
        <p:txBody>
          <a:bodyPr anchor="t" anchorCtr="0">
            <a:normAutofit/>
          </a:bodyPr>
          <a:lstStyle>
            <a:lvl1pPr marL="285750" indent="-285750">
              <a:buFontTx/>
              <a:buBlip>
                <a:blip r:embed="rId2">
                  <a:extLst>
                    <a:ext uri="{96DAC541-7B7A-43D3-8B79-37D633B846F1}">
                      <asvg:svgBlip xmlns:asvg="http://schemas.microsoft.com/office/drawing/2016/SVG/main" r:embed="rId3"/>
                    </a:ext>
                  </a:extLst>
                </a:blip>
              </a:buBlip>
              <a:defRPr lang="en-US" sz="1800" kern="1200" dirty="0">
                <a:solidFill>
                  <a:schemeClr val="tx2"/>
                </a:solidFill>
                <a:latin typeface="+mn-lt"/>
                <a:ea typeface="+mn-ea"/>
                <a:cs typeface="+mn-cs"/>
              </a:defRPr>
            </a:lvl1pPr>
            <a:lvl2pPr marL="685800" indent="-285750">
              <a:buFontTx/>
              <a:buBlip>
                <a:blip r:embed="rId4">
                  <a:extLst>
                    <a:ext uri="{96DAC541-7B7A-43D3-8B79-37D633B846F1}">
                      <asvg:svgBlip xmlns:asvg="http://schemas.microsoft.com/office/drawing/2016/SVG/main" r:embed="rId5"/>
                    </a:ext>
                  </a:extLst>
                </a:blip>
              </a:buBlip>
              <a:defRPr/>
            </a:lvl2pPr>
            <a:lvl3pPr marL="1143000" indent="-228600">
              <a:buFont typeface="Courier New" panose="02070309020205020404" pitchFamily="49" charset="0"/>
              <a:buChar char="o"/>
              <a:defRPr/>
            </a:lvl3pPr>
            <a:lvl4pPr marL="1600200" indent="-228600">
              <a:buFont typeface="Courier New" panose="02070309020205020404" pitchFamily="49" charset="0"/>
              <a:buChar char="o"/>
              <a:defRPr/>
            </a:lvl4pPr>
            <a:lvl5pPr marL="2057400" indent="-228600">
              <a:buFont typeface="Courier New" panose="02070309020205020404" pitchFamily="49" charset="0"/>
              <a:buChar char="o"/>
              <a:defRPr/>
            </a:lvl5pPr>
          </a:lstStyle>
          <a:p>
            <a:pPr lvl="0"/>
            <a:r>
              <a:rPr lang="en-US"/>
              <a:t>Edit bullets</a:t>
            </a:r>
          </a:p>
          <a:p>
            <a:pPr marL="628650" marR="0" lvl="1" indent="-228600" algn="l" defTabSz="914400" rtl="0" eaLnBrk="1" fontAlgn="auto" latinLnBrk="0" hangingPunct="1">
              <a:lnSpc>
                <a:spcPct val="90000"/>
              </a:lnSpc>
              <a:spcBef>
                <a:spcPts val="1000"/>
              </a:spcBef>
              <a:spcAft>
                <a:spcPts val="0"/>
              </a:spcAft>
              <a:buClrTx/>
              <a:buSzTx/>
              <a:buFont typeface="Courier New" panose="02070309020205020404" pitchFamily="49" charset="0"/>
              <a:buChar char="o"/>
              <a:tabLst/>
              <a:defRPr/>
            </a:pPr>
            <a:r>
              <a:rPr lang="en-US"/>
              <a:t>Edit bullets</a:t>
            </a:r>
          </a:p>
          <a:p>
            <a:pPr marL="628650" marR="0" lvl="1" indent="-228600" algn="l" defTabSz="914400" rtl="0" eaLnBrk="1" fontAlgn="auto" latinLnBrk="0" hangingPunct="1">
              <a:lnSpc>
                <a:spcPct val="90000"/>
              </a:lnSpc>
              <a:spcBef>
                <a:spcPts val="1000"/>
              </a:spcBef>
              <a:spcAft>
                <a:spcPts val="0"/>
              </a:spcAft>
              <a:buClrTx/>
              <a:buSzTx/>
              <a:buFont typeface="Courier New" panose="02070309020205020404" pitchFamily="49" charset="0"/>
              <a:buChar char="o"/>
              <a:tabLst/>
              <a:defRPr/>
            </a:pPr>
            <a:r>
              <a:rPr lang="en-US"/>
              <a:t>Edit bullets</a:t>
            </a:r>
          </a:p>
          <a:p>
            <a:pPr marL="628650" marR="0" lvl="1" indent="-228600" algn="l" defTabSz="914400" rtl="0" eaLnBrk="1" fontAlgn="auto" latinLnBrk="0" hangingPunct="1">
              <a:lnSpc>
                <a:spcPct val="90000"/>
              </a:lnSpc>
              <a:spcBef>
                <a:spcPts val="1000"/>
              </a:spcBef>
              <a:spcAft>
                <a:spcPts val="0"/>
              </a:spcAft>
              <a:buClrTx/>
              <a:buSzTx/>
              <a:buFont typeface="Courier New" panose="02070309020205020404" pitchFamily="49" charset="0"/>
              <a:buChar char="o"/>
              <a:tabLst/>
              <a:defRPr/>
            </a:pPr>
            <a:r>
              <a:rPr lang="en-US"/>
              <a:t>Edit bullets</a:t>
            </a:r>
          </a:p>
        </p:txBody>
      </p:sp>
      <p:sp>
        <p:nvSpPr>
          <p:cNvPr id="40" name="Content Placeholder 3">
            <a:extLst>
              <a:ext uri="{FF2B5EF4-FFF2-40B4-BE49-F238E27FC236}">
                <a16:creationId xmlns:a16="http://schemas.microsoft.com/office/drawing/2014/main" id="{60F45149-80BB-430F-9461-2C6AE69D5A10}"/>
              </a:ext>
            </a:extLst>
          </p:cNvPr>
          <p:cNvSpPr>
            <a:spLocks noGrp="1"/>
          </p:cNvSpPr>
          <p:nvPr>
            <p:ph sz="quarter" idx="23" hasCustomPrompt="1"/>
          </p:nvPr>
        </p:nvSpPr>
        <p:spPr>
          <a:xfrm>
            <a:off x="8306213" y="3480719"/>
            <a:ext cx="3049501" cy="2521929"/>
          </a:xfrm>
          <a:prstGeom prst="rect">
            <a:avLst/>
          </a:prstGeom>
        </p:spPr>
        <p:txBody>
          <a:bodyPr anchor="t" anchorCtr="0">
            <a:normAutofit/>
          </a:bodyPr>
          <a:lstStyle>
            <a:lvl1pPr marL="285750" indent="-285750">
              <a:buFontTx/>
              <a:buBlip>
                <a:blip r:embed="rId2">
                  <a:extLst>
                    <a:ext uri="{96DAC541-7B7A-43D3-8B79-37D633B846F1}">
                      <asvg:svgBlip xmlns:asvg="http://schemas.microsoft.com/office/drawing/2016/SVG/main" r:embed="rId3"/>
                    </a:ext>
                  </a:extLst>
                </a:blip>
              </a:buBlip>
              <a:defRPr lang="en-US" sz="1800" kern="1200" dirty="0">
                <a:solidFill>
                  <a:schemeClr val="tx2"/>
                </a:solidFill>
                <a:latin typeface="+mn-lt"/>
                <a:ea typeface="+mn-ea"/>
                <a:cs typeface="+mn-cs"/>
              </a:defRPr>
            </a:lvl1pPr>
            <a:lvl2pPr marL="685800" indent="-285750">
              <a:buFontTx/>
              <a:buBlip>
                <a:blip r:embed="rId4">
                  <a:extLst>
                    <a:ext uri="{96DAC541-7B7A-43D3-8B79-37D633B846F1}">
                      <asvg:svgBlip xmlns:asvg="http://schemas.microsoft.com/office/drawing/2016/SVG/main" r:embed="rId5"/>
                    </a:ext>
                  </a:extLst>
                </a:blip>
              </a:buBlip>
              <a:defRPr/>
            </a:lvl2pPr>
            <a:lvl3pPr marL="1143000" indent="-228600">
              <a:buFont typeface="Courier New" panose="02070309020205020404" pitchFamily="49" charset="0"/>
              <a:buChar char="o"/>
              <a:defRPr/>
            </a:lvl3pPr>
            <a:lvl4pPr marL="1600200" indent="-228600">
              <a:buFont typeface="Courier New" panose="02070309020205020404" pitchFamily="49" charset="0"/>
              <a:buChar char="o"/>
              <a:defRPr/>
            </a:lvl4pPr>
            <a:lvl5pPr marL="2057400" indent="-228600">
              <a:buFont typeface="Courier New" panose="02070309020205020404" pitchFamily="49" charset="0"/>
              <a:buChar char="o"/>
              <a:defRPr/>
            </a:lvl5pPr>
          </a:lstStyle>
          <a:p>
            <a:pPr lvl="0"/>
            <a:r>
              <a:rPr lang="en-US"/>
              <a:t>Edit bullets</a:t>
            </a:r>
          </a:p>
          <a:p>
            <a:pPr marL="628650" marR="0" lvl="1" indent="-228600" algn="l" defTabSz="914400" rtl="0" eaLnBrk="1" fontAlgn="auto" latinLnBrk="0" hangingPunct="1">
              <a:lnSpc>
                <a:spcPct val="90000"/>
              </a:lnSpc>
              <a:spcBef>
                <a:spcPts val="1000"/>
              </a:spcBef>
              <a:spcAft>
                <a:spcPts val="0"/>
              </a:spcAft>
              <a:buClrTx/>
              <a:buSzTx/>
              <a:buFont typeface="Courier New" panose="02070309020205020404" pitchFamily="49" charset="0"/>
              <a:buChar char="o"/>
              <a:tabLst/>
              <a:defRPr/>
            </a:pPr>
            <a:r>
              <a:rPr lang="en-US"/>
              <a:t>Edit bullets</a:t>
            </a:r>
          </a:p>
          <a:p>
            <a:pPr marL="628650" marR="0" lvl="1" indent="-228600" algn="l" defTabSz="914400" rtl="0" eaLnBrk="1" fontAlgn="auto" latinLnBrk="0" hangingPunct="1">
              <a:lnSpc>
                <a:spcPct val="90000"/>
              </a:lnSpc>
              <a:spcBef>
                <a:spcPts val="1000"/>
              </a:spcBef>
              <a:spcAft>
                <a:spcPts val="0"/>
              </a:spcAft>
              <a:buClrTx/>
              <a:buSzTx/>
              <a:buFont typeface="Courier New" panose="02070309020205020404" pitchFamily="49" charset="0"/>
              <a:buChar char="o"/>
              <a:tabLst/>
              <a:defRPr/>
            </a:pPr>
            <a:r>
              <a:rPr lang="en-US"/>
              <a:t>Edit bullets</a:t>
            </a:r>
          </a:p>
          <a:p>
            <a:pPr marL="628650" marR="0" lvl="1" indent="-228600" algn="l" defTabSz="914400" rtl="0" eaLnBrk="1" fontAlgn="auto" latinLnBrk="0" hangingPunct="1">
              <a:lnSpc>
                <a:spcPct val="90000"/>
              </a:lnSpc>
              <a:spcBef>
                <a:spcPts val="1000"/>
              </a:spcBef>
              <a:spcAft>
                <a:spcPts val="0"/>
              </a:spcAft>
              <a:buClrTx/>
              <a:buSzTx/>
              <a:buFont typeface="Courier New" panose="02070309020205020404" pitchFamily="49" charset="0"/>
              <a:buChar char="o"/>
              <a:tabLst/>
              <a:defRPr/>
            </a:pPr>
            <a:r>
              <a:rPr lang="en-US"/>
              <a:t>Edit bullets</a:t>
            </a:r>
          </a:p>
        </p:txBody>
      </p:sp>
      <p:sp>
        <p:nvSpPr>
          <p:cNvPr id="45" name="Slide Number Placeholder 5">
            <a:extLst>
              <a:ext uri="{FF2B5EF4-FFF2-40B4-BE49-F238E27FC236}">
                <a16:creationId xmlns:a16="http://schemas.microsoft.com/office/drawing/2014/main" id="{03EE29D7-D9DC-4F00-8EED-C6A09DA23CF1}"/>
              </a:ext>
            </a:extLst>
          </p:cNvPr>
          <p:cNvSpPr txBox="1">
            <a:spLocks/>
          </p:cNvSpPr>
          <p:nvPr/>
        </p:nvSpPr>
        <p:spPr>
          <a:xfrm>
            <a:off x="10655808" y="6551125"/>
            <a:ext cx="1234440" cy="123111"/>
          </a:xfrm>
          <a:prstGeom prst="rect">
            <a:avLst/>
          </a:prstGeom>
        </p:spPr>
        <p:txBody>
          <a:bodyPr vert="horz" wrap="square" lIns="0" tIns="0" rIns="0" bIns="0" rtlCol="0" anchor="ctr">
            <a:spAutoFit/>
          </a:bodyPr>
          <a:lstStyle>
            <a:defPPr>
              <a:defRPr lang="en-US"/>
            </a:defPPr>
            <a:lvl1pPr marL="0" algn="r" defTabSz="914400" rtl="0" eaLnBrk="1" latinLnBrk="0" hangingPunct="1">
              <a:defRPr sz="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0C864C9-7200-4518-AEB1-724BA256ACD7}" type="slidenum">
              <a:rPr lang="en-US" smtClean="0"/>
              <a:pPr/>
              <a:t>‹#›</a:t>
            </a:fld>
            <a:endParaRPr lang="en-US"/>
          </a:p>
        </p:txBody>
      </p:sp>
      <p:sp>
        <p:nvSpPr>
          <p:cNvPr id="3" name="Title 1">
            <a:extLst>
              <a:ext uri="{FF2B5EF4-FFF2-40B4-BE49-F238E27FC236}">
                <a16:creationId xmlns:a16="http://schemas.microsoft.com/office/drawing/2014/main" id="{2E328DC6-1040-FDC8-1314-B4B2C8AE0E7C}"/>
              </a:ext>
            </a:extLst>
          </p:cNvPr>
          <p:cNvSpPr>
            <a:spLocks noGrp="1"/>
          </p:cNvSpPr>
          <p:nvPr>
            <p:ph type="title" hasCustomPrompt="1"/>
          </p:nvPr>
        </p:nvSpPr>
        <p:spPr>
          <a:xfrm>
            <a:off x="372356" y="408373"/>
            <a:ext cx="11517891" cy="432867"/>
          </a:xfrm>
          <a:prstGeom prst="rect">
            <a:avLst/>
          </a:prstGeom>
        </p:spPr>
        <p:txBody>
          <a:bodyPr anchor="b" anchorCtr="0">
            <a:normAutofit/>
          </a:bodyPr>
          <a:lstStyle>
            <a:lvl1pPr>
              <a:defRPr lang="en-US" sz="2400" b="1" cap="none" dirty="0">
                <a:solidFill>
                  <a:schemeClr val="accent4"/>
                </a:solidFill>
                <a:latin typeface="+mn-lt"/>
              </a:defRPr>
            </a:lvl1pPr>
          </a:lstStyle>
          <a:p>
            <a:pPr lvl="0"/>
            <a:r>
              <a:rPr lang="en-US"/>
              <a:t>Single line slide title</a:t>
            </a:r>
          </a:p>
        </p:txBody>
      </p:sp>
    </p:spTree>
    <p:extLst>
      <p:ext uri="{BB962C8B-B14F-4D97-AF65-F5344CB8AC3E}">
        <p14:creationId xmlns:p14="http://schemas.microsoft.com/office/powerpoint/2010/main" val="3299675820"/>
      </p:ext>
    </p:extLst>
  </p:cSld>
  <p:clrMapOvr>
    <a:masterClrMapping/>
  </p:clrMapOvr>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Primary_Blank">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869DD166-F9E9-45EA-A304-4C047B06042D}"/>
              </a:ext>
            </a:extLst>
          </p:cNvPr>
          <p:cNvCxnSpPr>
            <a:cxnSpLocks/>
          </p:cNvCxnSpPr>
          <p:nvPr/>
        </p:nvCxnSpPr>
        <p:spPr>
          <a:xfrm>
            <a:off x="494759" y="855352"/>
            <a:ext cx="729342" cy="0"/>
          </a:xfrm>
          <a:prstGeom prst="line">
            <a:avLst/>
          </a:prstGeom>
          <a:ln w="38100">
            <a:solidFill>
              <a:srgbClr val="F7941F"/>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6AE45D56-1812-4273-9F42-EFCC54C8F3A0}"/>
              </a:ext>
            </a:extLst>
          </p:cNvPr>
          <p:cNvSpPr txBox="1">
            <a:spLocks/>
          </p:cNvSpPr>
          <p:nvPr/>
        </p:nvSpPr>
        <p:spPr>
          <a:xfrm>
            <a:off x="10655808" y="6551125"/>
            <a:ext cx="1234440" cy="123111"/>
          </a:xfrm>
          <a:prstGeom prst="rect">
            <a:avLst/>
          </a:prstGeom>
        </p:spPr>
        <p:txBody>
          <a:bodyPr vert="horz" wrap="square" lIns="0" tIns="0" rIns="0" bIns="0" rtlCol="0" anchor="ctr">
            <a:spAutoFit/>
          </a:bodyPr>
          <a:lstStyle>
            <a:defPPr>
              <a:defRPr lang="en-US"/>
            </a:defPPr>
            <a:lvl1pPr marL="0" algn="r" defTabSz="914400" rtl="0" eaLnBrk="1" latinLnBrk="0" hangingPunct="1">
              <a:defRPr sz="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0C864C9-7200-4518-AEB1-724BA256ACD7}" type="slidenum">
              <a:rPr lang="en-US" smtClean="0"/>
              <a:pPr/>
              <a:t>‹#›</a:t>
            </a:fld>
            <a:endParaRPr lang="en-US"/>
          </a:p>
        </p:txBody>
      </p:sp>
      <p:sp>
        <p:nvSpPr>
          <p:cNvPr id="3" name="Title 1">
            <a:extLst>
              <a:ext uri="{FF2B5EF4-FFF2-40B4-BE49-F238E27FC236}">
                <a16:creationId xmlns:a16="http://schemas.microsoft.com/office/drawing/2014/main" id="{D226F3BE-1A61-B5A8-ACBE-3ADB08229556}"/>
              </a:ext>
            </a:extLst>
          </p:cNvPr>
          <p:cNvSpPr>
            <a:spLocks noGrp="1"/>
          </p:cNvSpPr>
          <p:nvPr>
            <p:ph type="title" hasCustomPrompt="1"/>
          </p:nvPr>
        </p:nvSpPr>
        <p:spPr>
          <a:xfrm>
            <a:off x="372356" y="408373"/>
            <a:ext cx="11517891" cy="432867"/>
          </a:xfrm>
          <a:prstGeom prst="rect">
            <a:avLst/>
          </a:prstGeom>
        </p:spPr>
        <p:txBody>
          <a:bodyPr anchor="b" anchorCtr="0">
            <a:normAutofit/>
          </a:bodyPr>
          <a:lstStyle>
            <a:lvl1pPr>
              <a:defRPr lang="en-US" sz="2400" b="1" cap="none" dirty="0">
                <a:solidFill>
                  <a:schemeClr val="accent4"/>
                </a:solidFill>
                <a:latin typeface="+mn-lt"/>
              </a:defRPr>
            </a:lvl1pPr>
          </a:lstStyle>
          <a:p>
            <a:pPr lvl="0"/>
            <a:r>
              <a:rPr lang="en-US"/>
              <a:t>Single line slide title</a:t>
            </a:r>
          </a:p>
        </p:txBody>
      </p:sp>
    </p:spTree>
    <p:extLst>
      <p:ext uri="{BB962C8B-B14F-4D97-AF65-F5344CB8AC3E}">
        <p14:creationId xmlns:p14="http://schemas.microsoft.com/office/powerpoint/2010/main" val="875879932"/>
      </p:ext>
    </p:extLst>
  </p:cSld>
  <p:clrMapOvr>
    <a:masterClrMapping/>
  </p:clrMapOvr>
  <p:hf hd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rimary-with-Subtitle">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4A1D45C0-4A5E-48AC-ACB1-FC8946B71A88}"/>
              </a:ext>
            </a:extLst>
          </p:cNvPr>
          <p:cNvSpPr>
            <a:spLocks noGrp="1"/>
          </p:cNvSpPr>
          <p:nvPr>
            <p:ph sz="quarter" idx="12" hasCustomPrompt="1"/>
          </p:nvPr>
        </p:nvSpPr>
        <p:spPr>
          <a:xfrm>
            <a:off x="372356" y="862690"/>
            <a:ext cx="11375558" cy="313932"/>
          </a:xfrm>
          <a:prstGeom prst="rect">
            <a:avLst/>
          </a:prstGeom>
        </p:spPr>
        <p:txBody>
          <a:bodyPr anchor="t" anchorCtr="0">
            <a:normAutofit/>
          </a:bodyPr>
          <a:lstStyle>
            <a:lvl1pPr marL="0" indent="0">
              <a:buNone/>
              <a:defRPr lang="en-US" sz="1600" b="1" kern="1200" cap="none" spc="0" baseline="0" dirty="0" smtClean="0">
                <a:solidFill>
                  <a:schemeClr val="tx2"/>
                </a:solidFill>
                <a:latin typeface="Montserrat"/>
                <a:ea typeface="+mj-ea"/>
                <a:cs typeface="+mj-cs"/>
              </a:defRPr>
            </a:lvl1pPr>
            <a:lvl2pPr>
              <a:defRPr lang="en-US" sz="1600" b="0" kern="1200" cap="none" spc="0" baseline="0" dirty="0" smtClean="0">
                <a:solidFill>
                  <a:schemeClr val="tx2"/>
                </a:solidFill>
                <a:latin typeface="Montserrat"/>
                <a:ea typeface="+mj-ea"/>
                <a:cs typeface="+mj-cs"/>
              </a:defRPr>
            </a:lvl2pPr>
            <a:lvl3pPr>
              <a:defRPr lang="en-US" sz="1600" b="0" kern="1200" cap="none" spc="0" baseline="0" dirty="0" smtClean="0">
                <a:solidFill>
                  <a:schemeClr val="tx2"/>
                </a:solidFill>
                <a:latin typeface="Montserrat"/>
                <a:ea typeface="+mj-ea"/>
                <a:cs typeface="+mj-cs"/>
              </a:defRPr>
            </a:lvl3pPr>
            <a:lvl4pPr>
              <a:defRPr lang="en-US" sz="1600" b="0" kern="1200" cap="none" spc="0" baseline="0" dirty="0" smtClean="0">
                <a:solidFill>
                  <a:schemeClr val="tx2"/>
                </a:solidFill>
                <a:latin typeface="Montserrat"/>
                <a:ea typeface="+mj-ea"/>
                <a:cs typeface="+mj-cs"/>
              </a:defRPr>
            </a:lvl4pPr>
            <a:lvl5pPr>
              <a:defRPr lang="en-US" sz="1600" b="0" kern="1200" cap="none" spc="0" baseline="0" dirty="0">
                <a:solidFill>
                  <a:schemeClr val="tx2"/>
                </a:solidFill>
                <a:latin typeface="Montserrat"/>
                <a:ea typeface="+mj-ea"/>
                <a:cs typeface="+mj-cs"/>
              </a:defRPr>
            </a:lvl5pPr>
          </a:lstStyle>
          <a:p>
            <a:pPr lvl="0"/>
            <a:r>
              <a:rPr lang="en-US"/>
              <a:t>Subtitle</a:t>
            </a:r>
          </a:p>
        </p:txBody>
      </p:sp>
      <p:sp>
        <p:nvSpPr>
          <p:cNvPr id="9" name="Content Placeholder 3">
            <a:extLst>
              <a:ext uri="{FF2B5EF4-FFF2-40B4-BE49-F238E27FC236}">
                <a16:creationId xmlns:a16="http://schemas.microsoft.com/office/drawing/2014/main" id="{8F0EA6EF-8BE4-432C-88FE-A940C714890F}"/>
              </a:ext>
            </a:extLst>
          </p:cNvPr>
          <p:cNvSpPr>
            <a:spLocks noGrp="1"/>
          </p:cNvSpPr>
          <p:nvPr>
            <p:ph sz="quarter" idx="13" hasCustomPrompt="1"/>
          </p:nvPr>
        </p:nvSpPr>
        <p:spPr>
          <a:xfrm>
            <a:off x="372356" y="1446986"/>
            <a:ext cx="11517891" cy="4735514"/>
          </a:xfrm>
          <a:prstGeom prst="rect">
            <a:avLst/>
          </a:prstGeom>
        </p:spPr>
        <p:txBody>
          <a:bodyPr anchor="t" anchorCtr="0">
            <a:normAutofit/>
          </a:bodyPr>
          <a:lstStyle>
            <a:lvl1pPr marL="228600" indent="-228600">
              <a:buFont typeface="Arial" panose="020B0604020202020204" pitchFamily="34" charset="0"/>
              <a:buChar char="•"/>
              <a:defRPr/>
            </a:lvl1pPr>
            <a:lvl2pPr marL="685800" indent="-228600">
              <a:buFont typeface="Courier New" panose="02070309020205020404" pitchFamily="49" charset="0"/>
              <a:buChar char="o"/>
              <a:defRPr/>
            </a:lvl2pPr>
            <a:lvl3pPr marL="1143000" indent="-228600">
              <a:buFont typeface="Arial" panose="020B0604020202020204" pitchFamily="34" charset="0"/>
              <a:buChar char="•"/>
              <a:defRPr/>
            </a:lvl3pPr>
            <a:lvl4pPr marL="1600200" indent="-228600">
              <a:buFont typeface="Courier New" panose="02070309020205020404" pitchFamily="49" charset="0"/>
              <a:buChar char="o"/>
              <a:defRPr/>
            </a:lvl4pPr>
            <a:lvl5pPr marL="2057400" indent="-22860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8AB6D813-1804-4840-AFC6-0AEC9F6DF4D5}"/>
              </a:ext>
            </a:extLst>
          </p:cNvPr>
          <p:cNvSpPr txBox="1">
            <a:spLocks/>
          </p:cNvSpPr>
          <p:nvPr/>
        </p:nvSpPr>
        <p:spPr>
          <a:xfrm>
            <a:off x="10655808" y="6551125"/>
            <a:ext cx="1234440" cy="123111"/>
          </a:xfrm>
          <a:prstGeom prst="rect">
            <a:avLst/>
          </a:prstGeom>
        </p:spPr>
        <p:txBody>
          <a:bodyPr vert="horz" wrap="square" lIns="0" tIns="0" rIns="0" bIns="0" rtlCol="0" anchor="ctr">
            <a:spAutoFit/>
          </a:bodyPr>
          <a:lstStyle>
            <a:defPPr>
              <a:defRPr lang="en-US"/>
            </a:defPPr>
            <a:lvl1pPr marL="0" algn="r" defTabSz="914400" rtl="0" eaLnBrk="1" latinLnBrk="0" hangingPunct="1">
              <a:defRPr sz="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0C864C9-7200-4518-AEB1-724BA256ACD7}" type="slidenum">
              <a:rPr lang="en-US" smtClean="0"/>
              <a:pPr/>
              <a:t>‹#›</a:t>
            </a:fld>
            <a:endParaRPr lang="en-US"/>
          </a:p>
        </p:txBody>
      </p:sp>
      <p:sp>
        <p:nvSpPr>
          <p:cNvPr id="3" name="Title 1">
            <a:extLst>
              <a:ext uri="{FF2B5EF4-FFF2-40B4-BE49-F238E27FC236}">
                <a16:creationId xmlns:a16="http://schemas.microsoft.com/office/drawing/2014/main" id="{1384226B-19A5-8FED-6125-461D7B4A81EA}"/>
              </a:ext>
            </a:extLst>
          </p:cNvPr>
          <p:cNvSpPr>
            <a:spLocks noGrp="1"/>
          </p:cNvSpPr>
          <p:nvPr>
            <p:ph type="title" hasCustomPrompt="1"/>
          </p:nvPr>
        </p:nvSpPr>
        <p:spPr>
          <a:xfrm>
            <a:off x="372356" y="408373"/>
            <a:ext cx="11517891" cy="432867"/>
          </a:xfrm>
          <a:prstGeom prst="rect">
            <a:avLst/>
          </a:prstGeom>
        </p:spPr>
        <p:txBody>
          <a:bodyPr anchor="b" anchorCtr="0">
            <a:normAutofit/>
          </a:bodyPr>
          <a:lstStyle>
            <a:lvl1pPr>
              <a:defRPr lang="en-US" sz="2400" b="1" cap="none" dirty="0">
                <a:solidFill>
                  <a:schemeClr val="accent4"/>
                </a:solidFill>
                <a:latin typeface="+mn-lt"/>
              </a:defRPr>
            </a:lvl1pPr>
          </a:lstStyle>
          <a:p>
            <a:pPr lvl="0"/>
            <a:r>
              <a:rPr lang="en-US"/>
              <a:t>Single line slide title</a:t>
            </a:r>
          </a:p>
        </p:txBody>
      </p:sp>
    </p:spTree>
    <p:extLst>
      <p:ext uri="{BB962C8B-B14F-4D97-AF65-F5344CB8AC3E}">
        <p14:creationId xmlns:p14="http://schemas.microsoft.com/office/powerpoint/2010/main" val="950414969"/>
      </p:ext>
    </p:extLst>
  </p:cSld>
  <p:clrMapOvr>
    <a:masterClrMapping/>
  </p:clrMapOvr>
  <p:hf hd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econdary-Comparison">
    <p:spTree>
      <p:nvGrpSpPr>
        <p:cNvPr id="1" name=""/>
        <p:cNvGrpSpPr/>
        <p:nvPr/>
      </p:nvGrpSpPr>
      <p:grpSpPr>
        <a:xfrm>
          <a:off x="0" y="0"/>
          <a:ext cx="0" cy="0"/>
          <a:chOff x="0" y="0"/>
          <a:chExt cx="0" cy="0"/>
        </a:xfrm>
      </p:grpSpPr>
      <p:sp>
        <p:nvSpPr>
          <p:cNvPr id="11" name="Rounded Rectangle 2">
            <a:extLst>
              <a:ext uri="{FF2B5EF4-FFF2-40B4-BE49-F238E27FC236}">
                <a16:creationId xmlns:a16="http://schemas.microsoft.com/office/drawing/2014/main" id="{54591349-B741-4D2E-A61F-0ABB538EE60D}"/>
              </a:ext>
            </a:extLst>
          </p:cNvPr>
          <p:cNvSpPr/>
          <p:nvPr/>
        </p:nvSpPr>
        <p:spPr>
          <a:xfrm flipH="1">
            <a:off x="6466786" y="1121790"/>
            <a:ext cx="5725213" cy="5736210"/>
          </a:xfrm>
          <a:prstGeom prst="round1Rect">
            <a:avLst>
              <a:gd name="adj" fmla="val 768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ontent Placeholder 3">
            <a:extLst>
              <a:ext uri="{FF2B5EF4-FFF2-40B4-BE49-F238E27FC236}">
                <a16:creationId xmlns:a16="http://schemas.microsoft.com/office/drawing/2014/main" id="{EC489E30-2E93-487E-8728-0E33141ED623}"/>
              </a:ext>
            </a:extLst>
          </p:cNvPr>
          <p:cNvSpPr>
            <a:spLocks noGrp="1"/>
          </p:cNvSpPr>
          <p:nvPr>
            <p:ph sz="quarter" idx="14" hasCustomPrompt="1"/>
          </p:nvPr>
        </p:nvSpPr>
        <p:spPr>
          <a:xfrm>
            <a:off x="6831012" y="2112839"/>
            <a:ext cx="4691589" cy="3719790"/>
          </a:xfrm>
          <a:prstGeom prst="rect">
            <a:avLst/>
          </a:prstGeom>
        </p:spPr>
        <p:txBody>
          <a:bodyPr anchor="t" anchorCtr="0">
            <a:normAutofit/>
          </a:bodyPr>
          <a:lstStyle>
            <a:lvl1pPr marL="228600" indent="-228600">
              <a:buFont typeface="Arial" panose="020B0604020202020204" pitchFamily="34" charset="0"/>
              <a:buChar char="•"/>
              <a:defRPr>
                <a:solidFill>
                  <a:schemeClr val="bg1"/>
                </a:solidFill>
              </a:defRPr>
            </a:lvl1pPr>
            <a:lvl2pPr marL="685800" indent="-228600">
              <a:buFont typeface="Courier New" panose="02070309020205020404" pitchFamily="49" charset="0"/>
              <a:buChar char="o"/>
              <a:defRPr>
                <a:solidFill>
                  <a:schemeClr val="bg1"/>
                </a:solidFill>
              </a:defRPr>
            </a:lvl2pPr>
            <a:lvl3pPr marL="1143000" indent="-228600">
              <a:buFont typeface="Arial" panose="020B0604020202020204" pitchFamily="34" charset="0"/>
              <a:buChar char="•"/>
              <a:defRPr>
                <a:solidFill>
                  <a:schemeClr val="bg1"/>
                </a:solidFill>
              </a:defRPr>
            </a:lvl3pPr>
            <a:lvl4pPr marL="1600200" indent="-228600">
              <a:buFont typeface="Courier New" panose="02070309020205020404" pitchFamily="49" charset="0"/>
              <a:buChar char="o"/>
              <a:defRPr>
                <a:solidFill>
                  <a:schemeClr val="bg1"/>
                </a:solidFill>
              </a:defRPr>
            </a:lvl4pPr>
            <a:lvl5pPr marL="2057400" indent="-228600">
              <a:buFont typeface="Arial" panose="020B060402020202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11">
            <a:extLst>
              <a:ext uri="{FF2B5EF4-FFF2-40B4-BE49-F238E27FC236}">
                <a16:creationId xmlns:a16="http://schemas.microsoft.com/office/drawing/2014/main" id="{1B8F160B-DE3C-4394-9C6D-F3AD02C2CECA}"/>
              </a:ext>
            </a:extLst>
          </p:cNvPr>
          <p:cNvSpPr>
            <a:spLocks noGrp="1"/>
          </p:cNvSpPr>
          <p:nvPr>
            <p:ph sz="quarter" idx="15" hasCustomPrompt="1"/>
          </p:nvPr>
        </p:nvSpPr>
        <p:spPr>
          <a:xfrm>
            <a:off x="6831011" y="1469865"/>
            <a:ext cx="4691589" cy="369332"/>
          </a:xfrm>
          <a:prstGeom prst="rect">
            <a:avLst/>
          </a:prstGeom>
        </p:spPr>
        <p:txBody>
          <a:bodyPr anchor="t" anchorCtr="0">
            <a:normAutofit/>
          </a:bodyPr>
          <a:lstStyle>
            <a:lvl1pPr marL="0" indent="0" algn="l" defTabSz="914400" rtl="0" eaLnBrk="1" latinLnBrk="0" hangingPunct="1">
              <a:buNone/>
              <a:defRPr lang="en-US" sz="2000" kern="1200" dirty="0">
                <a:solidFill>
                  <a:schemeClr val="bg1"/>
                </a:solidFill>
                <a:latin typeface="Oswald" pitchFamily="2" charset="77"/>
                <a:ea typeface="+mn-ea"/>
                <a:cs typeface="+mn-cs"/>
              </a:defRPr>
            </a:lvl1pPr>
            <a:lvl2pPr>
              <a:defRPr lang="en-US" sz="1600" b="0" kern="1200" cap="none" spc="0" baseline="0" dirty="0" smtClean="0">
                <a:solidFill>
                  <a:schemeClr val="tx2"/>
                </a:solidFill>
                <a:latin typeface="Montserrat"/>
                <a:ea typeface="+mj-ea"/>
                <a:cs typeface="+mj-cs"/>
              </a:defRPr>
            </a:lvl2pPr>
            <a:lvl3pPr>
              <a:defRPr lang="en-US" sz="1600" b="0" kern="1200" cap="none" spc="0" baseline="0" dirty="0" smtClean="0">
                <a:solidFill>
                  <a:schemeClr val="tx2"/>
                </a:solidFill>
                <a:latin typeface="Montserrat"/>
                <a:ea typeface="+mj-ea"/>
                <a:cs typeface="+mj-cs"/>
              </a:defRPr>
            </a:lvl3pPr>
            <a:lvl4pPr>
              <a:defRPr lang="en-US" sz="1600" b="0" kern="1200" cap="none" spc="0" baseline="0" dirty="0" smtClean="0">
                <a:solidFill>
                  <a:schemeClr val="tx2"/>
                </a:solidFill>
                <a:latin typeface="Montserrat"/>
                <a:ea typeface="+mj-ea"/>
                <a:cs typeface="+mj-cs"/>
              </a:defRPr>
            </a:lvl4pPr>
            <a:lvl5pPr>
              <a:defRPr lang="en-US" sz="1600" b="0" kern="1200" cap="none" spc="0" baseline="0" dirty="0">
                <a:solidFill>
                  <a:schemeClr val="tx2"/>
                </a:solidFill>
                <a:latin typeface="Montserrat"/>
                <a:ea typeface="+mj-ea"/>
                <a:cs typeface="+mj-cs"/>
              </a:defRPr>
            </a:lvl5pPr>
          </a:lstStyle>
          <a:p>
            <a:pPr lvl="0"/>
            <a:r>
              <a:rPr lang="en-US"/>
              <a:t>CLICK TO EDIT SUBTITLE</a:t>
            </a:r>
          </a:p>
        </p:txBody>
      </p:sp>
      <p:sp>
        <p:nvSpPr>
          <p:cNvPr id="18" name="Content Placeholder 3">
            <a:extLst>
              <a:ext uri="{FF2B5EF4-FFF2-40B4-BE49-F238E27FC236}">
                <a16:creationId xmlns:a16="http://schemas.microsoft.com/office/drawing/2014/main" id="{ADA58DF2-5D4D-403E-B6ED-D38AA171FEDC}"/>
              </a:ext>
            </a:extLst>
          </p:cNvPr>
          <p:cNvSpPr>
            <a:spLocks noGrp="1"/>
          </p:cNvSpPr>
          <p:nvPr>
            <p:ph sz="quarter" idx="12" hasCustomPrompt="1"/>
          </p:nvPr>
        </p:nvSpPr>
        <p:spPr>
          <a:xfrm>
            <a:off x="372357" y="2067698"/>
            <a:ext cx="5486400" cy="4114801"/>
          </a:xfrm>
          <a:prstGeom prst="rect">
            <a:avLst/>
          </a:prstGeom>
        </p:spPr>
        <p:txBody>
          <a:bodyPr anchor="t" anchorCtr="0">
            <a:normAutofit/>
          </a:bodyPr>
          <a:lstStyle>
            <a:lvl1pPr marL="228600" indent="-228600">
              <a:buFont typeface="Arial" panose="020B0604020202020204" pitchFamily="34" charset="0"/>
              <a:buChar char="•"/>
              <a:defRPr/>
            </a:lvl1pPr>
            <a:lvl2pPr marL="685800" indent="-228600">
              <a:buFont typeface="Courier New" panose="02070309020205020404" pitchFamily="49" charset="0"/>
              <a:buChar char="o"/>
              <a:defRPr/>
            </a:lvl2pPr>
            <a:lvl3pPr marL="1143000" indent="-228600">
              <a:buFont typeface="Arial" panose="020B0604020202020204" pitchFamily="34" charset="0"/>
              <a:buChar char="•"/>
              <a:defRPr/>
            </a:lvl3pPr>
            <a:lvl4pPr marL="1600200" indent="-228600">
              <a:buFont typeface="Courier New" panose="02070309020205020404" pitchFamily="49" charset="0"/>
              <a:buChar char="o"/>
              <a:defRPr/>
            </a:lvl4pPr>
            <a:lvl5pPr marL="2057400" indent="-22860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869DD166-F9E9-45EA-A304-4C047B06042D}"/>
              </a:ext>
            </a:extLst>
          </p:cNvPr>
          <p:cNvCxnSpPr>
            <a:cxnSpLocks/>
          </p:cNvCxnSpPr>
          <p:nvPr/>
        </p:nvCxnSpPr>
        <p:spPr>
          <a:xfrm>
            <a:off x="494759" y="855352"/>
            <a:ext cx="729342" cy="0"/>
          </a:xfrm>
          <a:prstGeom prst="line">
            <a:avLst/>
          </a:prstGeom>
          <a:ln w="38100">
            <a:solidFill>
              <a:srgbClr val="F7941F"/>
            </a:solidFill>
          </a:ln>
        </p:spPr>
        <p:style>
          <a:lnRef idx="1">
            <a:schemeClr val="accent1"/>
          </a:lnRef>
          <a:fillRef idx="0">
            <a:schemeClr val="accent1"/>
          </a:fillRef>
          <a:effectRef idx="0">
            <a:schemeClr val="accent1"/>
          </a:effectRef>
          <a:fontRef idx="minor">
            <a:schemeClr val="tx1"/>
          </a:fontRef>
        </p:style>
      </p:cxnSp>
      <p:sp>
        <p:nvSpPr>
          <p:cNvPr id="19" name="Content Placeholder 11">
            <a:extLst>
              <a:ext uri="{FF2B5EF4-FFF2-40B4-BE49-F238E27FC236}">
                <a16:creationId xmlns:a16="http://schemas.microsoft.com/office/drawing/2014/main" id="{F47332E9-C53B-485E-83C4-7FE4A9BD402E}"/>
              </a:ext>
            </a:extLst>
          </p:cNvPr>
          <p:cNvSpPr>
            <a:spLocks noGrp="1"/>
          </p:cNvSpPr>
          <p:nvPr>
            <p:ph sz="quarter" idx="13" hasCustomPrompt="1"/>
          </p:nvPr>
        </p:nvSpPr>
        <p:spPr>
          <a:xfrm>
            <a:off x="372356" y="1424724"/>
            <a:ext cx="5486400" cy="369332"/>
          </a:xfrm>
          <a:prstGeom prst="rect">
            <a:avLst/>
          </a:prstGeom>
        </p:spPr>
        <p:txBody>
          <a:bodyPr anchor="b" anchorCtr="0">
            <a:normAutofit/>
          </a:bodyPr>
          <a:lstStyle>
            <a:lvl1pPr marL="0" indent="0" algn="l" defTabSz="914400" rtl="0" eaLnBrk="1" latinLnBrk="0" hangingPunct="1">
              <a:buNone/>
              <a:defRPr lang="en-US" sz="2000" kern="1200" dirty="0">
                <a:solidFill>
                  <a:schemeClr val="accent4"/>
                </a:solidFill>
                <a:latin typeface="Oswald" pitchFamily="2" charset="77"/>
                <a:ea typeface="+mn-ea"/>
                <a:cs typeface="+mn-cs"/>
              </a:defRPr>
            </a:lvl1pPr>
            <a:lvl2pPr>
              <a:defRPr lang="en-US" sz="1600" b="0" kern="1200" cap="none" spc="0" baseline="0" dirty="0" smtClean="0">
                <a:solidFill>
                  <a:schemeClr val="tx2"/>
                </a:solidFill>
                <a:latin typeface="Montserrat"/>
                <a:ea typeface="+mj-ea"/>
                <a:cs typeface="+mj-cs"/>
              </a:defRPr>
            </a:lvl2pPr>
            <a:lvl3pPr>
              <a:defRPr lang="en-US" sz="1600" b="0" kern="1200" cap="none" spc="0" baseline="0" dirty="0" smtClean="0">
                <a:solidFill>
                  <a:schemeClr val="tx2"/>
                </a:solidFill>
                <a:latin typeface="Montserrat"/>
                <a:ea typeface="+mj-ea"/>
                <a:cs typeface="+mj-cs"/>
              </a:defRPr>
            </a:lvl3pPr>
            <a:lvl4pPr>
              <a:defRPr lang="en-US" sz="1600" b="0" kern="1200" cap="none" spc="0" baseline="0" dirty="0" smtClean="0">
                <a:solidFill>
                  <a:schemeClr val="tx2"/>
                </a:solidFill>
                <a:latin typeface="Montserrat"/>
                <a:ea typeface="+mj-ea"/>
                <a:cs typeface="+mj-cs"/>
              </a:defRPr>
            </a:lvl4pPr>
            <a:lvl5pPr>
              <a:defRPr lang="en-US" sz="1600" b="0" kern="1200" cap="none" spc="0" baseline="0" dirty="0">
                <a:solidFill>
                  <a:schemeClr val="tx2"/>
                </a:solidFill>
                <a:latin typeface="Montserrat"/>
                <a:ea typeface="+mj-ea"/>
                <a:cs typeface="+mj-cs"/>
              </a:defRPr>
            </a:lvl5pPr>
          </a:lstStyle>
          <a:p>
            <a:pPr lvl="0"/>
            <a:r>
              <a:rPr lang="en-US"/>
              <a:t>CLICK TO EDIT SUBTITLE</a:t>
            </a:r>
          </a:p>
        </p:txBody>
      </p:sp>
      <p:sp>
        <p:nvSpPr>
          <p:cNvPr id="22" name="Slide Number Placeholder 5">
            <a:extLst>
              <a:ext uri="{FF2B5EF4-FFF2-40B4-BE49-F238E27FC236}">
                <a16:creationId xmlns:a16="http://schemas.microsoft.com/office/drawing/2014/main" id="{6A0DDB0F-B872-49C8-BA1F-1E04DCCC90E6}"/>
              </a:ext>
            </a:extLst>
          </p:cNvPr>
          <p:cNvSpPr txBox="1">
            <a:spLocks/>
          </p:cNvSpPr>
          <p:nvPr/>
        </p:nvSpPr>
        <p:spPr>
          <a:xfrm>
            <a:off x="10655808" y="6551125"/>
            <a:ext cx="1234440" cy="123111"/>
          </a:xfrm>
          <a:prstGeom prst="rect">
            <a:avLst/>
          </a:prstGeom>
        </p:spPr>
        <p:txBody>
          <a:bodyPr vert="horz" wrap="square" lIns="0" tIns="0" rIns="0" bIns="0" rtlCol="0" anchor="ctr">
            <a:spAutoFit/>
          </a:bodyPr>
          <a:lstStyle>
            <a:defPPr>
              <a:defRPr lang="en-US"/>
            </a:defPPr>
            <a:lvl1pPr marL="0" algn="r" defTabSz="914400" rtl="0" eaLnBrk="1" latinLnBrk="0" hangingPunct="1">
              <a:defRPr sz="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0C864C9-7200-4518-AEB1-724BA256ACD7}" type="slidenum">
              <a:rPr lang="en-US" smtClean="0">
                <a:solidFill>
                  <a:schemeClr val="bg1"/>
                </a:solidFill>
              </a:rPr>
              <a:pPr/>
              <a:t>‹#›</a:t>
            </a:fld>
            <a:endParaRPr lang="en-US">
              <a:solidFill>
                <a:schemeClr val="bg1"/>
              </a:solidFill>
            </a:endParaRPr>
          </a:p>
        </p:txBody>
      </p:sp>
      <p:sp>
        <p:nvSpPr>
          <p:cNvPr id="3" name="Title 1">
            <a:extLst>
              <a:ext uri="{FF2B5EF4-FFF2-40B4-BE49-F238E27FC236}">
                <a16:creationId xmlns:a16="http://schemas.microsoft.com/office/drawing/2014/main" id="{5DF26788-D08E-E043-B1E3-056A906E43A7}"/>
              </a:ext>
            </a:extLst>
          </p:cNvPr>
          <p:cNvSpPr>
            <a:spLocks noGrp="1"/>
          </p:cNvSpPr>
          <p:nvPr>
            <p:ph type="title" hasCustomPrompt="1"/>
          </p:nvPr>
        </p:nvSpPr>
        <p:spPr>
          <a:xfrm>
            <a:off x="372356" y="408373"/>
            <a:ext cx="11517891" cy="432867"/>
          </a:xfrm>
          <a:prstGeom prst="rect">
            <a:avLst/>
          </a:prstGeom>
        </p:spPr>
        <p:txBody>
          <a:bodyPr anchor="b" anchorCtr="0">
            <a:normAutofit/>
          </a:bodyPr>
          <a:lstStyle>
            <a:lvl1pPr>
              <a:defRPr lang="en-US" sz="2400" b="1" cap="none" dirty="0">
                <a:solidFill>
                  <a:schemeClr val="accent4"/>
                </a:solidFill>
                <a:latin typeface="+mn-lt"/>
              </a:defRPr>
            </a:lvl1pPr>
          </a:lstStyle>
          <a:p>
            <a:pPr lvl="0"/>
            <a:r>
              <a:rPr lang="en-US"/>
              <a:t>Single line slide title</a:t>
            </a:r>
          </a:p>
        </p:txBody>
      </p:sp>
    </p:spTree>
    <p:extLst>
      <p:ext uri="{BB962C8B-B14F-4D97-AF65-F5344CB8AC3E}">
        <p14:creationId xmlns:p14="http://schemas.microsoft.com/office/powerpoint/2010/main" val="3425160144"/>
      </p:ext>
    </p:extLst>
  </p:cSld>
  <p:clrMapOvr>
    <a:masterClrMapping/>
  </p:clrMapOvr>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3_Secondary-Comparis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4CD843D-CE7A-4AFA-BE49-29FE07C42564}"/>
              </a:ext>
            </a:extLst>
          </p:cNvPr>
          <p:cNvSpPr/>
          <p:nvPr/>
        </p:nvSpPr>
        <p:spPr>
          <a:xfrm>
            <a:off x="0" y="0"/>
            <a:ext cx="12191999" cy="6858000"/>
          </a:xfrm>
          <a:prstGeom prst="rect">
            <a:avLst/>
          </a:prstGeom>
          <a:gradFill>
            <a:gsLst>
              <a:gs pos="100000">
                <a:schemeClr val="accent6"/>
              </a:gs>
              <a:gs pos="0">
                <a:schemeClr val="accent4"/>
              </a:gs>
            </a:gsLst>
            <a:lin ang="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2">
            <a:extLst>
              <a:ext uri="{FF2B5EF4-FFF2-40B4-BE49-F238E27FC236}">
                <a16:creationId xmlns:a16="http://schemas.microsoft.com/office/drawing/2014/main" id="{54591349-B741-4D2E-A61F-0ABB538EE60D}"/>
              </a:ext>
            </a:extLst>
          </p:cNvPr>
          <p:cNvSpPr/>
          <p:nvPr/>
        </p:nvSpPr>
        <p:spPr>
          <a:xfrm flipH="1">
            <a:off x="6466786" y="1121790"/>
            <a:ext cx="5725213" cy="5736210"/>
          </a:xfrm>
          <a:prstGeom prst="round1Rect">
            <a:avLst>
              <a:gd name="adj" fmla="val 76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ontent Placeholder 3">
            <a:extLst>
              <a:ext uri="{FF2B5EF4-FFF2-40B4-BE49-F238E27FC236}">
                <a16:creationId xmlns:a16="http://schemas.microsoft.com/office/drawing/2014/main" id="{EC489E30-2E93-487E-8728-0E33141ED623}"/>
              </a:ext>
            </a:extLst>
          </p:cNvPr>
          <p:cNvSpPr>
            <a:spLocks noGrp="1"/>
          </p:cNvSpPr>
          <p:nvPr>
            <p:ph sz="quarter" idx="14" hasCustomPrompt="1"/>
          </p:nvPr>
        </p:nvSpPr>
        <p:spPr>
          <a:xfrm>
            <a:off x="6831012" y="2112839"/>
            <a:ext cx="4691589" cy="3719790"/>
          </a:xfrm>
          <a:prstGeom prst="rect">
            <a:avLst/>
          </a:prstGeom>
        </p:spPr>
        <p:txBody>
          <a:bodyPr anchor="t" anchorCtr="0">
            <a:normAutofit/>
          </a:bodyPr>
          <a:lstStyle>
            <a:lvl1pPr marL="228600" indent="-228600">
              <a:buFont typeface="Arial" panose="020B0604020202020204" pitchFamily="34" charset="0"/>
              <a:buChar char="•"/>
              <a:defRPr>
                <a:solidFill>
                  <a:schemeClr val="tx2"/>
                </a:solidFill>
              </a:defRPr>
            </a:lvl1pPr>
            <a:lvl2pPr marL="685800" indent="-228600">
              <a:buFont typeface="Courier New" panose="02070309020205020404" pitchFamily="49" charset="0"/>
              <a:buChar char="o"/>
              <a:defRPr>
                <a:solidFill>
                  <a:schemeClr val="tx2"/>
                </a:solidFill>
              </a:defRPr>
            </a:lvl2pPr>
            <a:lvl3pPr marL="1143000" indent="-228600">
              <a:buFont typeface="Arial" panose="020B0604020202020204" pitchFamily="34" charset="0"/>
              <a:buChar char="•"/>
              <a:defRPr>
                <a:solidFill>
                  <a:schemeClr val="tx2"/>
                </a:solidFill>
              </a:defRPr>
            </a:lvl3pPr>
            <a:lvl4pPr marL="1600200" indent="-228600">
              <a:buFont typeface="Courier New" panose="02070309020205020404" pitchFamily="49" charset="0"/>
              <a:buChar char="o"/>
              <a:defRPr>
                <a:solidFill>
                  <a:schemeClr val="tx2"/>
                </a:solidFill>
              </a:defRPr>
            </a:lvl4pPr>
            <a:lvl5pPr marL="2057400" indent="-228600">
              <a:buFont typeface="Arial" panose="020B0604020202020204" pitchFamily="34" charset="0"/>
              <a:buChar cha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11">
            <a:extLst>
              <a:ext uri="{FF2B5EF4-FFF2-40B4-BE49-F238E27FC236}">
                <a16:creationId xmlns:a16="http://schemas.microsoft.com/office/drawing/2014/main" id="{1B8F160B-DE3C-4394-9C6D-F3AD02C2CECA}"/>
              </a:ext>
            </a:extLst>
          </p:cNvPr>
          <p:cNvSpPr>
            <a:spLocks noGrp="1"/>
          </p:cNvSpPr>
          <p:nvPr>
            <p:ph sz="quarter" idx="15" hasCustomPrompt="1"/>
          </p:nvPr>
        </p:nvSpPr>
        <p:spPr>
          <a:xfrm>
            <a:off x="6831011" y="1469865"/>
            <a:ext cx="4691589" cy="369332"/>
          </a:xfrm>
          <a:prstGeom prst="rect">
            <a:avLst/>
          </a:prstGeom>
        </p:spPr>
        <p:txBody>
          <a:bodyPr anchor="t" anchorCtr="0">
            <a:normAutofit/>
          </a:bodyPr>
          <a:lstStyle>
            <a:lvl1pPr marL="0" indent="0" algn="l" defTabSz="914400" rtl="0" eaLnBrk="1" latinLnBrk="0" hangingPunct="1">
              <a:buNone/>
              <a:defRPr lang="en-US" sz="2000" kern="1200" dirty="0">
                <a:solidFill>
                  <a:schemeClr val="tx2"/>
                </a:solidFill>
                <a:latin typeface="Oswald" pitchFamily="2" charset="77"/>
                <a:ea typeface="+mn-ea"/>
                <a:cs typeface="+mn-cs"/>
              </a:defRPr>
            </a:lvl1pPr>
            <a:lvl2pPr>
              <a:defRPr lang="en-US" sz="1600" b="0" kern="1200" cap="none" spc="0" baseline="0" dirty="0" smtClean="0">
                <a:solidFill>
                  <a:schemeClr val="tx2"/>
                </a:solidFill>
                <a:latin typeface="Montserrat"/>
                <a:ea typeface="+mj-ea"/>
                <a:cs typeface="+mj-cs"/>
              </a:defRPr>
            </a:lvl2pPr>
            <a:lvl3pPr>
              <a:defRPr lang="en-US" sz="1600" b="0" kern="1200" cap="none" spc="0" baseline="0" dirty="0" smtClean="0">
                <a:solidFill>
                  <a:schemeClr val="tx2"/>
                </a:solidFill>
                <a:latin typeface="Montserrat"/>
                <a:ea typeface="+mj-ea"/>
                <a:cs typeface="+mj-cs"/>
              </a:defRPr>
            </a:lvl3pPr>
            <a:lvl4pPr>
              <a:defRPr lang="en-US" sz="1600" b="0" kern="1200" cap="none" spc="0" baseline="0" dirty="0" smtClean="0">
                <a:solidFill>
                  <a:schemeClr val="tx2"/>
                </a:solidFill>
                <a:latin typeface="Montserrat"/>
                <a:ea typeface="+mj-ea"/>
                <a:cs typeface="+mj-cs"/>
              </a:defRPr>
            </a:lvl4pPr>
            <a:lvl5pPr>
              <a:defRPr lang="en-US" sz="1600" b="0" kern="1200" cap="none" spc="0" baseline="0" dirty="0">
                <a:solidFill>
                  <a:schemeClr val="tx2"/>
                </a:solidFill>
                <a:latin typeface="Montserrat"/>
                <a:ea typeface="+mj-ea"/>
                <a:cs typeface="+mj-cs"/>
              </a:defRPr>
            </a:lvl5pPr>
          </a:lstStyle>
          <a:p>
            <a:pPr lvl="0"/>
            <a:r>
              <a:rPr lang="en-US"/>
              <a:t>CLICK TO EDIT SUBTITLE</a:t>
            </a:r>
          </a:p>
        </p:txBody>
      </p:sp>
      <p:sp>
        <p:nvSpPr>
          <p:cNvPr id="18" name="Content Placeholder 3">
            <a:extLst>
              <a:ext uri="{FF2B5EF4-FFF2-40B4-BE49-F238E27FC236}">
                <a16:creationId xmlns:a16="http://schemas.microsoft.com/office/drawing/2014/main" id="{ADA58DF2-5D4D-403E-B6ED-D38AA171FEDC}"/>
              </a:ext>
            </a:extLst>
          </p:cNvPr>
          <p:cNvSpPr>
            <a:spLocks noGrp="1"/>
          </p:cNvSpPr>
          <p:nvPr>
            <p:ph sz="quarter" idx="12" hasCustomPrompt="1"/>
          </p:nvPr>
        </p:nvSpPr>
        <p:spPr>
          <a:xfrm>
            <a:off x="372357" y="2067698"/>
            <a:ext cx="5486400" cy="4114801"/>
          </a:xfrm>
          <a:prstGeom prst="rect">
            <a:avLst/>
          </a:prstGeom>
        </p:spPr>
        <p:txBody>
          <a:bodyPr anchor="t" anchorCtr="0">
            <a:normAutofit/>
          </a:bodyPr>
          <a:lstStyle>
            <a:lvl1pPr marL="228600" indent="-228600">
              <a:buFont typeface="Arial" panose="020B0604020202020204" pitchFamily="34" charset="0"/>
              <a:buChar char="•"/>
              <a:defRPr>
                <a:solidFill>
                  <a:schemeClr val="bg1"/>
                </a:solidFill>
              </a:defRPr>
            </a:lvl1pPr>
            <a:lvl2pPr marL="685800" indent="-228600">
              <a:buFont typeface="Courier New" panose="02070309020205020404" pitchFamily="49" charset="0"/>
              <a:buChar char="o"/>
              <a:defRPr>
                <a:solidFill>
                  <a:schemeClr val="bg1"/>
                </a:solidFill>
              </a:defRPr>
            </a:lvl2pPr>
            <a:lvl3pPr marL="1143000" indent="-228600">
              <a:buFont typeface="Arial" panose="020B0604020202020204" pitchFamily="34" charset="0"/>
              <a:buChar char="•"/>
              <a:defRPr>
                <a:solidFill>
                  <a:schemeClr val="bg1"/>
                </a:solidFill>
              </a:defRPr>
            </a:lvl3pPr>
            <a:lvl4pPr marL="1600200" indent="-228600">
              <a:buFont typeface="Courier New" panose="02070309020205020404" pitchFamily="49" charset="0"/>
              <a:buChar char="o"/>
              <a:defRPr>
                <a:solidFill>
                  <a:schemeClr val="bg1"/>
                </a:solidFill>
              </a:defRPr>
            </a:lvl4pPr>
            <a:lvl5pPr marL="2057400" indent="-228600">
              <a:buFont typeface="Arial" panose="020B060402020202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869DD166-F9E9-45EA-A304-4C047B06042D}"/>
              </a:ext>
            </a:extLst>
          </p:cNvPr>
          <p:cNvCxnSpPr>
            <a:cxnSpLocks/>
          </p:cNvCxnSpPr>
          <p:nvPr/>
        </p:nvCxnSpPr>
        <p:spPr>
          <a:xfrm>
            <a:off x="494759" y="855352"/>
            <a:ext cx="729342" cy="0"/>
          </a:xfrm>
          <a:prstGeom prst="line">
            <a:avLst/>
          </a:prstGeom>
          <a:ln w="38100">
            <a:solidFill>
              <a:srgbClr val="F7941F"/>
            </a:solidFill>
          </a:ln>
        </p:spPr>
        <p:style>
          <a:lnRef idx="1">
            <a:schemeClr val="accent1"/>
          </a:lnRef>
          <a:fillRef idx="0">
            <a:schemeClr val="accent1"/>
          </a:fillRef>
          <a:effectRef idx="0">
            <a:schemeClr val="accent1"/>
          </a:effectRef>
          <a:fontRef idx="minor">
            <a:schemeClr val="tx1"/>
          </a:fontRef>
        </p:style>
      </p:cxnSp>
      <p:sp>
        <p:nvSpPr>
          <p:cNvPr id="19" name="Content Placeholder 11">
            <a:extLst>
              <a:ext uri="{FF2B5EF4-FFF2-40B4-BE49-F238E27FC236}">
                <a16:creationId xmlns:a16="http://schemas.microsoft.com/office/drawing/2014/main" id="{F47332E9-C53B-485E-83C4-7FE4A9BD402E}"/>
              </a:ext>
            </a:extLst>
          </p:cNvPr>
          <p:cNvSpPr>
            <a:spLocks noGrp="1"/>
          </p:cNvSpPr>
          <p:nvPr>
            <p:ph sz="quarter" idx="13" hasCustomPrompt="1"/>
          </p:nvPr>
        </p:nvSpPr>
        <p:spPr>
          <a:xfrm>
            <a:off x="372356" y="1424724"/>
            <a:ext cx="5486400" cy="369332"/>
          </a:xfrm>
          <a:prstGeom prst="rect">
            <a:avLst/>
          </a:prstGeom>
        </p:spPr>
        <p:txBody>
          <a:bodyPr anchor="b" anchorCtr="0">
            <a:normAutofit/>
          </a:bodyPr>
          <a:lstStyle>
            <a:lvl1pPr marL="0" indent="0" algn="l" defTabSz="914400" rtl="0" eaLnBrk="1" latinLnBrk="0" hangingPunct="1">
              <a:buNone/>
              <a:defRPr lang="en-US" sz="2000" kern="1200" dirty="0">
                <a:solidFill>
                  <a:schemeClr val="bg1"/>
                </a:solidFill>
                <a:latin typeface="Oswald" pitchFamily="2" charset="77"/>
                <a:ea typeface="+mn-ea"/>
                <a:cs typeface="+mn-cs"/>
              </a:defRPr>
            </a:lvl1pPr>
            <a:lvl2pPr>
              <a:defRPr lang="en-US" sz="1600" b="0" kern="1200" cap="none" spc="0" baseline="0" dirty="0" smtClean="0">
                <a:solidFill>
                  <a:schemeClr val="tx2"/>
                </a:solidFill>
                <a:latin typeface="Montserrat"/>
                <a:ea typeface="+mj-ea"/>
                <a:cs typeface="+mj-cs"/>
              </a:defRPr>
            </a:lvl2pPr>
            <a:lvl3pPr>
              <a:defRPr lang="en-US" sz="1600" b="0" kern="1200" cap="none" spc="0" baseline="0" dirty="0" smtClean="0">
                <a:solidFill>
                  <a:schemeClr val="tx2"/>
                </a:solidFill>
                <a:latin typeface="Montserrat"/>
                <a:ea typeface="+mj-ea"/>
                <a:cs typeface="+mj-cs"/>
              </a:defRPr>
            </a:lvl3pPr>
            <a:lvl4pPr>
              <a:defRPr lang="en-US" sz="1600" b="0" kern="1200" cap="none" spc="0" baseline="0" dirty="0" smtClean="0">
                <a:solidFill>
                  <a:schemeClr val="tx2"/>
                </a:solidFill>
                <a:latin typeface="Montserrat"/>
                <a:ea typeface="+mj-ea"/>
                <a:cs typeface="+mj-cs"/>
              </a:defRPr>
            </a:lvl4pPr>
            <a:lvl5pPr>
              <a:defRPr lang="en-US" sz="1600" b="0" kern="1200" cap="none" spc="0" baseline="0" dirty="0">
                <a:solidFill>
                  <a:schemeClr val="tx2"/>
                </a:solidFill>
                <a:latin typeface="Montserrat"/>
                <a:ea typeface="+mj-ea"/>
                <a:cs typeface="+mj-cs"/>
              </a:defRPr>
            </a:lvl5pPr>
          </a:lstStyle>
          <a:p>
            <a:pPr lvl="0"/>
            <a:r>
              <a:rPr lang="en-US"/>
              <a:t>CLICK TO EDIT SUBTITLE</a:t>
            </a:r>
          </a:p>
        </p:txBody>
      </p:sp>
      <p:sp>
        <p:nvSpPr>
          <p:cNvPr id="22" name="Slide Number Placeholder 5">
            <a:extLst>
              <a:ext uri="{FF2B5EF4-FFF2-40B4-BE49-F238E27FC236}">
                <a16:creationId xmlns:a16="http://schemas.microsoft.com/office/drawing/2014/main" id="{6A0DDB0F-B872-49C8-BA1F-1E04DCCC90E6}"/>
              </a:ext>
            </a:extLst>
          </p:cNvPr>
          <p:cNvSpPr txBox="1">
            <a:spLocks/>
          </p:cNvSpPr>
          <p:nvPr/>
        </p:nvSpPr>
        <p:spPr>
          <a:xfrm>
            <a:off x="10655808" y="6551125"/>
            <a:ext cx="1234440" cy="123111"/>
          </a:xfrm>
          <a:prstGeom prst="rect">
            <a:avLst/>
          </a:prstGeom>
        </p:spPr>
        <p:txBody>
          <a:bodyPr vert="horz" wrap="square" lIns="0" tIns="0" rIns="0" bIns="0" rtlCol="0" anchor="ctr">
            <a:spAutoFit/>
          </a:bodyPr>
          <a:lstStyle>
            <a:defPPr>
              <a:defRPr lang="en-US"/>
            </a:defPPr>
            <a:lvl1pPr marL="0" algn="r" defTabSz="914400" rtl="0" eaLnBrk="1" latinLnBrk="0" hangingPunct="1">
              <a:defRPr sz="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0C864C9-7200-4518-AEB1-724BA256ACD7}" type="slidenum">
              <a:rPr lang="en-US" smtClean="0">
                <a:solidFill>
                  <a:schemeClr val="bg1"/>
                </a:solidFill>
              </a:rPr>
              <a:pPr/>
              <a:t>‹#›</a:t>
            </a:fld>
            <a:endParaRPr lang="en-US">
              <a:solidFill>
                <a:schemeClr val="bg1"/>
              </a:solidFill>
            </a:endParaRPr>
          </a:p>
        </p:txBody>
      </p:sp>
      <p:sp>
        <p:nvSpPr>
          <p:cNvPr id="3" name="Title 1">
            <a:extLst>
              <a:ext uri="{FF2B5EF4-FFF2-40B4-BE49-F238E27FC236}">
                <a16:creationId xmlns:a16="http://schemas.microsoft.com/office/drawing/2014/main" id="{5DF26788-D08E-E043-B1E3-056A906E43A7}"/>
              </a:ext>
            </a:extLst>
          </p:cNvPr>
          <p:cNvSpPr>
            <a:spLocks noGrp="1"/>
          </p:cNvSpPr>
          <p:nvPr>
            <p:ph type="title" hasCustomPrompt="1"/>
          </p:nvPr>
        </p:nvSpPr>
        <p:spPr>
          <a:xfrm>
            <a:off x="372356" y="408373"/>
            <a:ext cx="11517891" cy="432867"/>
          </a:xfrm>
          <a:prstGeom prst="rect">
            <a:avLst/>
          </a:prstGeom>
        </p:spPr>
        <p:txBody>
          <a:bodyPr anchor="b" anchorCtr="0">
            <a:normAutofit/>
          </a:bodyPr>
          <a:lstStyle>
            <a:lvl1pPr>
              <a:defRPr lang="en-US" sz="2400" b="1" cap="none" dirty="0">
                <a:solidFill>
                  <a:schemeClr val="bg1"/>
                </a:solidFill>
                <a:latin typeface="+mn-lt"/>
              </a:defRPr>
            </a:lvl1pPr>
          </a:lstStyle>
          <a:p>
            <a:pPr lvl="0"/>
            <a:r>
              <a:rPr lang="en-US"/>
              <a:t>Single line slide title</a:t>
            </a:r>
          </a:p>
        </p:txBody>
      </p:sp>
    </p:spTree>
    <p:extLst>
      <p:ext uri="{BB962C8B-B14F-4D97-AF65-F5344CB8AC3E}">
        <p14:creationId xmlns:p14="http://schemas.microsoft.com/office/powerpoint/2010/main" val="50589592"/>
      </p:ext>
    </p:extLst>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Title-1">
    <p:spTree>
      <p:nvGrpSpPr>
        <p:cNvPr id="1" name=""/>
        <p:cNvGrpSpPr/>
        <p:nvPr/>
      </p:nvGrpSpPr>
      <p:grpSpPr>
        <a:xfrm>
          <a:off x="0" y="0"/>
          <a:ext cx="0" cy="0"/>
          <a:chOff x="0" y="0"/>
          <a:chExt cx="0" cy="0"/>
        </a:xfrm>
      </p:grpSpPr>
      <p:pic>
        <p:nvPicPr>
          <p:cNvPr id="6" name="Picture 5" descr="Diagram, engineering drawing&#10;&#10;Description automatically generated">
            <a:extLst>
              <a:ext uri="{FF2B5EF4-FFF2-40B4-BE49-F238E27FC236}">
                <a16:creationId xmlns:a16="http://schemas.microsoft.com/office/drawing/2014/main" id="{D8238223-7A86-0B47-B6FC-F42B4EF23D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ext Placeholder 9">
            <a:extLst>
              <a:ext uri="{FF2B5EF4-FFF2-40B4-BE49-F238E27FC236}">
                <a16:creationId xmlns:a16="http://schemas.microsoft.com/office/drawing/2014/main" id="{236B4562-15F3-0D4F-99D7-E508644D369E}"/>
              </a:ext>
            </a:extLst>
          </p:cNvPr>
          <p:cNvSpPr>
            <a:spLocks noGrp="1"/>
          </p:cNvSpPr>
          <p:nvPr>
            <p:ph type="body" sz="quarter" idx="13" hasCustomPrompt="1"/>
          </p:nvPr>
        </p:nvSpPr>
        <p:spPr>
          <a:xfrm>
            <a:off x="654711" y="3303130"/>
            <a:ext cx="4356100" cy="495556"/>
          </a:xfrm>
          <a:prstGeom prst="rect">
            <a:avLst/>
          </a:prstGeom>
        </p:spPr>
        <p:txBody>
          <a:bodyPr/>
          <a:lstStyle>
            <a:lvl1pPr marL="0" indent="0">
              <a:buNone/>
              <a:defRPr lang="en-US" sz="2400" b="1" kern="1200" dirty="0">
                <a:solidFill>
                  <a:schemeClr val="tx1"/>
                </a:solidFill>
                <a:latin typeface="+mn-lt"/>
                <a:ea typeface="+mn-ea"/>
                <a:cs typeface="+mn-cs"/>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dirty="0"/>
              <a:t>CLICK TO ADD TITLE</a:t>
            </a:r>
          </a:p>
        </p:txBody>
      </p:sp>
      <p:cxnSp>
        <p:nvCxnSpPr>
          <p:cNvPr id="7" name="Straight Connector 6">
            <a:extLst>
              <a:ext uri="{FF2B5EF4-FFF2-40B4-BE49-F238E27FC236}">
                <a16:creationId xmlns:a16="http://schemas.microsoft.com/office/drawing/2014/main" id="{F0404A4B-EDDE-1747-9E1D-D938DD9DF48C}"/>
              </a:ext>
            </a:extLst>
          </p:cNvPr>
          <p:cNvCxnSpPr/>
          <p:nvPr/>
        </p:nvCxnSpPr>
        <p:spPr>
          <a:xfrm>
            <a:off x="739775" y="3895806"/>
            <a:ext cx="729342" cy="0"/>
          </a:xfrm>
          <a:prstGeom prst="line">
            <a:avLst/>
          </a:prstGeom>
          <a:ln w="38100">
            <a:solidFill>
              <a:srgbClr val="F7941F"/>
            </a:solidFill>
          </a:ln>
        </p:spPr>
        <p:style>
          <a:lnRef idx="1">
            <a:schemeClr val="accent1"/>
          </a:lnRef>
          <a:fillRef idx="0">
            <a:schemeClr val="accent1"/>
          </a:fillRef>
          <a:effectRef idx="0">
            <a:schemeClr val="accent1"/>
          </a:effectRef>
          <a:fontRef idx="minor">
            <a:schemeClr val="tx1"/>
          </a:fontRef>
        </p:style>
      </p:cxnSp>
      <p:sp>
        <p:nvSpPr>
          <p:cNvPr id="9" name="Text Placeholder 9">
            <a:extLst>
              <a:ext uri="{FF2B5EF4-FFF2-40B4-BE49-F238E27FC236}">
                <a16:creationId xmlns:a16="http://schemas.microsoft.com/office/drawing/2014/main" id="{49C9F7E4-C8CD-A94E-A5F4-C54F69415ADF}"/>
              </a:ext>
            </a:extLst>
          </p:cNvPr>
          <p:cNvSpPr>
            <a:spLocks noGrp="1"/>
          </p:cNvSpPr>
          <p:nvPr>
            <p:ph type="body" sz="quarter" idx="14" hasCustomPrompt="1"/>
          </p:nvPr>
        </p:nvSpPr>
        <p:spPr>
          <a:xfrm>
            <a:off x="654711" y="4018708"/>
            <a:ext cx="4356100" cy="495556"/>
          </a:xfrm>
          <a:prstGeom prst="rect">
            <a:avLst/>
          </a:prstGeom>
        </p:spPr>
        <p:txBody>
          <a:bodyPr/>
          <a:lstStyle>
            <a:lvl1pPr marL="0" indent="0">
              <a:buNone/>
              <a:defRPr lang="en-US" sz="1800" kern="1200" dirty="0">
                <a:solidFill>
                  <a:schemeClr val="tx2"/>
                </a:solidFill>
                <a:latin typeface="+mn-lt"/>
                <a:ea typeface="+mn-ea"/>
                <a:cs typeface="+mn-cs"/>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dirty="0"/>
              <a:t>CLICK TO ADD SUB TITLE</a:t>
            </a:r>
          </a:p>
        </p:txBody>
      </p:sp>
      <p:sp>
        <p:nvSpPr>
          <p:cNvPr id="11" name="Text Placeholder 9">
            <a:extLst>
              <a:ext uri="{FF2B5EF4-FFF2-40B4-BE49-F238E27FC236}">
                <a16:creationId xmlns:a16="http://schemas.microsoft.com/office/drawing/2014/main" id="{868D1AC2-259F-0446-B0E2-388E99C3905D}"/>
              </a:ext>
            </a:extLst>
          </p:cNvPr>
          <p:cNvSpPr>
            <a:spLocks noGrp="1"/>
          </p:cNvSpPr>
          <p:nvPr>
            <p:ph type="body" sz="quarter" idx="15" hasCustomPrompt="1"/>
          </p:nvPr>
        </p:nvSpPr>
        <p:spPr>
          <a:xfrm>
            <a:off x="654711" y="4734286"/>
            <a:ext cx="4356100" cy="495556"/>
          </a:xfrm>
          <a:prstGeom prst="rect">
            <a:avLst/>
          </a:prstGeom>
        </p:spPr>
        <p:txBody>
          <a:bodyPr/>
          <a:lstStyle>
            <a:lvl1pPr marL="0" indent="0">
              <a:buNone/>
              <a:defRPr lang="en-US" sz="1600" kern="1200" dirty="0">
                <a:solidFill>
                  <a:schemeClr val="tx2"/>
                </a:solidFill>
                <a:latin typeface="+mn-lt"/>
                <a:ea typeface="+mn-ea"/>
                <a:cs typeface="+mn-cs"/>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dirty="0"/>
              <a:t>ADD TEXT</a:t>
            </a:r>
          </a:p>
        </p:txBody>
      </p:sp>
      <p:pic>
        <p:nvPicPr>
          <p:cNvPr id="12" name="Graphic 11">
            <a:extLst>
              <a:ext uri="{FF2B5EF4-FFF2-40B4-BE49-F238E27FC236}">
                <a16:creationId xmlns:a16="http://schemas.microsoft.com/office/drawing/2014/main" id="{39F15B55-B5B5-AF4F-BF29-0B724E6422E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9775" y="2097592"/>
            <a:ext cx="3481210" cy="985516"/>
          </a:xfrm>
          <a:prstGeom prst="rect">
            <a:avLst/>
          </a:prstGeom>
        </p:spPr>
      </p:pic>
      <p:pic>
        <p:nvPicPr>
          <p:cNvPr id="13" name="Picture 12">
            <a:extLst>
              <a:ext uri="{FF2B5EF4-FFF2-40B4-BE49-F238E27FC236}">
                <a16:creationId xmlns:a16="http://schemas.microsoft.com/office/drawing/2014/main" id="{8C278FBB-6249-4F06-8FF5-7F894C2A3C0A}"/>
              </a:ext>
            </a:extLst>
          </p:cNvPr>
          <p:cNvPicPr>
            <a:picLocks noChangeAspect="1"/>
          </p:cNvPicPr>
          <p:nvPr/>
        </p:nvPicPr>
        <p:blipFill>
          <a:blip r:embed="rId5" cstate="print">
            <a:alphaModFix amt="25000"/>
            <a:extLst>
              <a:ext uri="{28A0092B-C50C-407E-A947-70E740481C1C}">
                <a14:useLocalDpi xmlns:a14="http://schemas.microsoft.com/office/drawing/2010/main" val="0"/>
              </a:ext>
            </a:extLst>
          </a:blip>
          <a:stretch>
            <a:fillRect/>
          </a:stretch>
        </p:blipFill>
        <p:spPr>
          <a:xfrm>
            <a:off x="457200" y="6427647"/>
            <a:ext cx="253005" cy="253005"/>
          </a:xfrm>
          <a:prstGeom prst="rect">
            <a:avLst/>
          </a:prstGeom>
        </p:spPr>
      </p:pic>
      <p:pic>
        <p:nvPicPr>
          <p:cNvPr id="15" name="Picture 14" descr="Diagram, engineering drawing&#10;&#10;Description automatically generated">
            <a:extLst>
              <a:ext uri="{FF2B5EF4-FFF2-40B4-BE49-F238E27FC236}">
                <a16:creationId xmlns:a16="http://schemas.microsoft.com/office/drawing/2014/main" id="{06A82883-7E51-4854-A0BB-39872DDC98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cxnSp>
        <p:nvCxnSpPr>
          <p:cNvPr id="16" name="Straight Connector 15">
            <a:extLst>
              <a:ext uri="{FF2B5EF4-FFF2-40B4-BE49-F238E27FC236}">
                <a16:creationId xmlns:a16="http://schemas.microsoft.com/office/drawing/2014/main" id="{95AC65CB-D4E8-4038-AECE-AE5D3634EE98}"/>
              </a:ext>
            </a:extLst>
          </p:cNvPr>
          <p:cNvCxnSpPr/>
          <p:nvPr/>
        </p:nvCxnSpPr>
        <p:spPr>
          <a:xfrm>
            <a:off x="739775" y="3895806"/>
            <a:ext cx="729342" cy="0"/>
          </a:xfrm>
          <a:prstGeom prst="line">
            <a:avLst/>
          </a:prstGeom>
          <a:ln w="38100">
            <a:solidFill>
              <a:srgbClr val="F7941F"/>
            </a:solidFill>
          </a:ln>
        </p:spPr>
        <p:style>
          <a:lnRef idx="1">
            <a:schemeClr val="accent1"/>
          </a:lnRef>
          <a:fillRef idx="0">
            <a:schemeClr val="accent1"/>
          </a:fillRef>
          <a:effectRef idx="0">
            <a:schemeClr val="accent1"/>
          </a:effectRef>
          <a:fontRef idx="minor">
            <a:schemeClr val="tx1"/>
          </a:fontRef>
        </p:style>
      </p:cxnSp>
      <p:pic>
        <p:nvPicPr>
          <p:cNvPr id="17" name="Graphic 16">
            <a:extLst>
              <a:ext uri="{FF2B5EF4-FFF2-40B4-BE49-F238E27FC236}">
                <a16:creationId xmlns:a16="http://schemas.microsoft.com/office/drawing/2014/main" id="{ABD52850-A6DA-4E73-A2BA-AE5F7270ECB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9775" y="2097592"/>
            <a:ext cx="3481210" cy="985516"/>
          </a:xfrm>
          <a:prstGeom prst="rect">
            <a:avLst/>
          </a:prstGeom>
        </p:spPr>
      </p:pic>
      <p:pic>
        <p:nvPicPr>
          <p:cNvPr id="18" name="Picture 17">
            <a:extLst>
              <a:ext uri="{FF2B5EF4-FFF2-40B4-BE49-F238E27FC236}">
                <a16:creationId xmlns:a16="http://schemas.microsoft.com/office/drawing/2014/main" id="{F7742D5F-B4B2-4D85-95B2-EE7F164C36A0}"/>
              </a:ext>
            </a:extLst>
          </p:cNvPr>
          <p:cNvPicPr>
            <a:picLocks noChangeAspect="1"/>
          </p:cNvPicPr>
          <p:nvPr/>
        </p:nvPicPr>
        <p:blipFill>
          <a:blip r:embed="rId5" cstate="print">
            <a:alphaModFix amt="25000"/>
            <a:extLst>
              <a:ext uri="{28A0092B-C50C-407E-A947-70E740481C1C}">
                <a14:useLocalDpi xmlns:a14="http://schemas.microsoft.com/office/drawing/2010/main" val="0"/>
              </a:ext>
            </a:extLst>
          </a:blip>
          <a:stretch>
            <a:fillRect/>
          </a:stretch>
        </p:blipFill>
        <p:spPr>
          <a:xfrm>
            <a:off x="457200" y="6427647"/>
            <a:ext cx="253005" cy="253005"/>
          </a:xfrm>
          <a:prstGeom prst="rect">
            <a:avLst/>
          </a:prstGeom>
        </p:spPr>
      </p:pic>
      <p:sp>
        <p:nvSpPr>
          <p:cNvPr id="19" name="Slide Number Placeholder 5">
            <a:extLst>
              <a:ext uri="{FF2B5EF4-FFF2-40B4-BE49-F238E27FC236}">
                <a16:creationId xmlns:a16="http://schemas.microsoft.com/office/drawing/2014/main" id="{C6FD0403-D687-40BA-B03D-CC1497AF8277}"/>
              </a:ext>
            </a:extLst>
          </p:cNvPr>
          <p:cNvSpPr txBox="1">
            <a:spLocks/>
          </p:cNvSpPr>
          <p:nvPr/>
        </p:nvSpPr>
        <p:spPr>
          <a:xfrm>
            <a:off x="10655808" y="6551125"/>
            <a:ext cx="1234440" cy="123111"/>
          </a:xfrm>
          <a:prstGeom prst="rect">
            <a:avLst/>
          </a:prstGeom>
        </p:spPr>
        <p:txBody>
          <a:bodyPr vert="horz" wrap="square" lIns="0" tIns="0" rIns="0" bIns="0" rtlCol="0" anchor="ctr">
            <a:spAutoFit/>
          </a:bodyPr>
          <a:lstStyle>
            <a:defPPr>
              <a:defRPr lang="en-US"/>
            </a:defPPr>
            <a:lvl1pPr marL="0" algn="r" defTabSz="914400" rtl="0" eaLnBrk="1" latinLnBrk="0" hangingPunct="1">
              <a:defRPr sz="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0C864C9-7200-4518-AEB1-724BA256ACD7}" type="slidenum">
              <a:rPr lang="en-US" smtClean="0"/>
              <a:pPr/>
              <a:t>‹#›</a:t>
            </a:fld>
            <a:endParaRPr lang="en-US"/>
          </a:p>
        </p:txBody>
      </p:sp>
    </p:spTree>
    <p:extLst>
      <p:ext uri="{BB962C8B-B14F-4D97-AF65-F5344CB8AC3E}">
        <p14:creationId xmlns:p14="http://schemas.microsoft.com/office/powerpoint/2010/main" val="10807094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2_Secondary-Comparison">
    <p:spTree>
      <p:nvGrpSpPr>
        <p:cNvPr id="1" name=""/>
        <p:cNvGrpSpPr/>
        <p:nvPr/>
      </p:nvGrpSpPr>
      <p:grpSpPr>
        <a:xfrm>
          <a:off x="0" y="0"/>
          <a:ext cx="0" cy="0"/>
          <a:chOff x="0" y="0"/>
          <a:chExt cx="0" cy="0"/>
        </a:xfrm>
      </p:grpSpPr>
      <p:pic>
        <p:nvPicPr>
          <p:cNvPr id="4" name="Picture 3" descr="A blue and orange lights&#10;&#10;AI-generated content may be incorrect.">
            <a:extLst>
              <a:ext uri="{FF2B5EF4-FFF2-40B4-BE49-F238E27FC236}">
                <a16:creationId xmlns:a16="http://schemas.microsoft.com/office/drawing/2014/main" id="{FD529CE8-96BE-4C95-01C8-76790F15C347}"/>
              </a:ext>
            </a:extLst>
          </p:cNvPr>
          <p:cNvPicPr>
            <a:picLocks noChangeAspect="1"/>
          </p:cNvPicPr>
          <p:nvPr/>
        </p:nvPicPr>
        <p:blipFill>
          <a:blip r:embed="rId2">
            <a:alphaModFix amt="10000"/>
          </a:blip>
          <a:stretch>
            <a:fillRect/>
          </a:stretch>
        </p:blipFill>
        <p:spPr>
          <a:xfrm>
            <a:off x="7213599" y="0"/>
            <a:ext cx="4978401" cy="6865056"/>
          </a:xfrm>
          <a:prstGeom prst="rect">
            <a:avLst/>
          </a:prstGeom>
          <a:effectLst/>
        </p:spPr>
      </p:pic>
      <p:sp>
        <p:nvSpPr>
          <p:cNvPr id="16" name="Rectangle 15">
            <a:extLst>
              <a:ext uri="{FF2B5EF4-FFF2-40B4-BE49-F238E27FC236}">
                <a16:creationId xmlns:a16="http://schemas.microsoft.com/office/drawing/2014/main" id="{71C7DFF5-67DD-4C77-81EA-66CD22AB5A04}"/>
              </a:ext>
            </a:extLst>
          </p:cNvPr>
          <p:cNvSpPr/>
          <p:nvPr/>
        </p:nvSpPr>
        <p:spPr>
          <a:xfrm>
            <a:off x="7213600" y="1"/>
            <a:ext cx="4978400" cy="6857999"/>
          </a:xfrm>
          <a:prstGeom prst="rect">
            <a:avLst/>
          </a:prstGeom>
          <a:solidFill>
            <a:srgbClr val="21A4DF">
              <a:alpha val="55000"/>
            </a:srgbClr>
          </a:solidFill>
          <a:ln>
            <a:noFill/>
          </a:ln>
          <a:effectLst>
            <a:outerShdw blurRad="101600" dist="50800" dir="708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ontent Placeholder 11">
            <a:extLst>
              <a:ext uri="{FF2B5EF4-FFF2-40B4-BE49-F238E27FC236}">
                <a16:creationId xmlns:a16="http://schemas.microsoft.com/office/drawing/2014/main" id="{1B8F160B-DE3C-4394-9C6D-F3AD02C2CECA}"/>
              </a:ext>
            </a:extLst>
          </p:cNvPr>
          <p:cNvSpPr>
            <a:spLocks noGrp="1"/>
          </p:cNvSpPr>
          <p:nvPr>
            <p:ph sz="quarter" idx="15" hasCustomPrompt="1"/>
          </p:nvPr>
        </p:nvSpPr>
        <p:spPr>
          <a:xfrm>
            <a:off x="7696200" y="1792138"/>
            <a:ext cx="4194047" cy="3273724"/>
          </a:xfrm>
          <a:prstGeom prst="rect">
            <a:avLst/>
          </a:prstGeom>
        </p:spPr>
        <p:txBody>
          <a:bodyPr anchor="ctr" anchorCtr="0">
            <a:normAutofit/>
          </a:bodyPr>
          <a:lstStyle>
            <a:lvl1pPr marL="0" indent="0" algn="ctr" defTabSz="914400" rtl="0" eaLnBrk="1" latinLnBrk="0" hangingPunct="1">
              <a:buNone/>
              <a:defRPr lang="en-US" sz="6000" b="0" i="0" kern="1200" cap="none" baseline="0" dirty="0">
                <a:solidFill>
                  <a:srgbClr val="105270"/>
                </a:solidFill>
                <a:latin typeface="+mj-lt"/>
                <a:ea typeface="+mn-ea"/>
                <a:cs typeface="+mn-cs"/>
              </a:defRPr>
            </a:lvl1pPr>
            <a:lvl2pPr>
              <a:defRPr lang="en-US" sz="1600" b="0" kern="1200" cap="none" spc="0" baseline="0" dirty="0" smtClean="0">
                <a:solidFill>
                  <a:schemeClr val="tx2"/>
                </a:solidFill>
                <a:latin typeface="Montserrat"/>
                <a:ea typeface="+mj-ea"/>
                <a:cs typeface="+mj-cs"/>
              </a:defRPr>
            </a:lvl2pPr>
            <a:lvl3pPr>
              <a:defRPr lang="en-US" sz="1600" b="0" kern="1200" cap="none" spc="0" baseline="0" dirty="0" smtClean="0">
                <a:solidFill>
                  <a:schemeClr val="tx2"/>
                </a:solidFill>
                <a:latin typeface="Montserrat"/>
                <a:ea typeface="+mj-ea"/>
                <a:cs typeface="+mj-cs"/>
              </a:defRPr>
            </a:lvl3pPr>
            <a:lvl4pPr>
              <a:defRPr lang="en-US" sz="1600" b="0" kern="1200" cap="none" spc="0" baseline="0" dirty="0" smtClean="0">
                <a:solidFill>
                  <a:schemeClr val="tx2"/>
                </a:solidFill>
                <a:latin typeface="Montserrat"/>
                <a:ea typeface="+mj-ea"/>
                <a:cs typeface="+mj-cs"/>
              </a:defRPr>
            </a:lvl4pPr>
            <a:lvl5pPr>
              <a:defRPr lang="en-US" sz="1600" b="0" kern="1200" cap="none" spc="0" baseline="0" dirty="0">
                <a:solidFill>
                  <a:schemeClr val="tx2"/>
                </a:solidFill>
                <a:latin typeface="Montserrat"/>
                <a:ea typeface="+mj-ea"/>
                <a:cs typeface="+mj-cs"/>
              </a:defRPr>
            </a:lvl5pPr>
          </a:lstStyle>
          <a:p>
            <a:pPr lvl="0"/>
            <a:r>
              <a:rPr lang="en-US"/>
              <a:t>Callout or sidebar</a:t>
            </a:r>
          </a:p>
        </p:txBody>
      </p:sp>
      <p:sp>
        <p:nvSpPr>
          <p:cNvPr id="18" name="Content Placeholder 3">
            <a:extLst>
              <a:ext uri="{FF2B5EF4-FFF2-40B4-BE49-F238E27FC236}">
                <a16:creationId xmlns:a16="http://schemas.microsoft.com/office/drawing/2014/main" id="{ADA58DF2-5D4D-403E-B6ED-D38AA171FEDC}"/>
              </a:ext>
            </a:extLst>
          </p:cNvPr>
          <p:cNvSpPr>
            <a:spLocks noGrp="1"/>
          </p:cNvSpPr>
          <p:nvPr>
            <p:ph sz="quarter" idx="12" hasCustomPrompt="1"/>
          </p:nvPr>
        </p:nvSpPr>
        <p:spPr>
          <a:xfrm>
            <a:off x="372357" y="2067698"/>
            <a:ext cx="5486400" cy="4114801"/>
          </a:xfrm>
          <a:prstGeom prst="rect">
            <a:avLst/>
          </a:prstGeom>
        </p:spPr>
        <p:txBody>
          <a:bodyPr anchor="t" anchorCtr="0">
            <a:normAutofit/>
          </a:bodyPr>
          <a:lstStyle>
            <a:lvl1pPr marL="228600" indent="-228600">
              <a:buFont typeface="Arial" panose="020B0604020202020204" pitchFamily="34" charset="0"/>
              <a:buChar char="•"/>
              <a:defRPr/>
            </a:lvl1pPr>
            <a:lvl2pPr marL="685800" indent="-228600">
              <a:buFont typeface="Courier New" panose="02070309020205020404" pitchFamily="49" charset="0"/>
              <a:buChar char="o"/>
              <a:defRPr/>
            </a:lvl2pPr>
            <a:lvl3pPr marL="1143000" indent="-228600">
              <a:buFont typeface="Arial" panose="020B0604020202020204" pitchFamily="34" charset="0"/>
              <a:buChar char="•"/>
              <a:defRPr/>
            </a:lvl3pPr>
            <a:lvl4pPr marL="1600200" indent="-228600">
              <a:buFont typeface="Courier New" panose="02070309020205020404" pitchFamily="49" charset="0"/>
              <a:buChar char="o"/>
              <a:defRPr/>
            </a:lvl4pPr>
            <a:lvl5pPr marL="2057400" indent="-22860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869DD166-F9E9-45EA-A304-4C047B06042D}"/>
              </a:ext>
            </a:extLst>
          </p:cNvPr>
          <p:cNvCxnSpPr>
            <a:cxnSpLocks/>
          </p:cNvCxnSpPr>
          <p:nvPr/>
        </p:nvCxnSpPr>
        <p:spPr>
          <a:xfrm>
            <a:off x="494759" y="855352"/>
            <a:ext cx="729342" cy="0"/>
          </a:xfrm>
          <a:prstGeom prst="line">
            <a:avLst/>
          </a:prstGeom>
          <a:ln w="38100">
            <a:solidFill>
              <a:srgbClr val="F7941F"/>
            </a:solidFill>
          </a:ln>
        </p:spPr>
        <p:style>
          <a:lnRef idx="1">
            <a:schemeClr val="accent1"/>
          </a:lnRef>
          <a:fillRef idx="0">
            <a:schemeClr val="accent1"/>
          </a:fillRef>
          <a:effectRef idx="0">
            <a:schemeClr val="accent1"/>
          </a:effectRef>
          <a:fontRef idx="minor">
            <a:schemeClr val="tx1"/>
          </a:fontRef>
        </p:style>
      </p:cxnSp>
      <p:sp>
        <p:nvSpPr>
          <p:cNvPr id="19" name="Content Placeholder 11">
            <a:extLst>
              <a:ext uri="{FF2B5EF4-FFF2-40B4-BE49-F238E27FC236}">
                <a16:creationId xmlns:a16="http://schemas.microsoft.com/office/drawing/2014/main" id="{F47332E9-C53B-485E-83C4-7FE4A9BD402E}"/>
              </a:ext>
            </a:extLst>
          </p:cNvPr>
          <p:cNvSpPr>
            <a:spLocks noGrp="1"/>
          </p:cNvSpPr>
          <p:nvPr>
            <p:ph sz="quarter" idx="13" hasCustomPrompt="1"/>
          </p:nvPr>
        </p:nvSpPr>
        <p:spPr>
          <a:xfrm>
            <a:off x="372356" y="1424724"/>
            <a:ext cx="5486400" cy="369332"/>
          </a:xfrm>
          <a:prstGeom prst="rect">
            <a:avLst/>
          </a:prstGeom>
        </p:spPr>
        <p:txBody>
          <a:bodyPr anchor="b" anchorCtr="0">
            <a:normAutofit/>
          </a:bodyPr>
          <a:lstStyle>
            <a:lvl1pPr marL="0" indent="0" algn="l" defTabSz="914400" rtl="0" eaLnBrk="1" latinLnBrk="0" hangingPunct="1">
              <a:buNone/>
              <a:defRPr lang="en-US" sz="2000" kern="1200" dirty="0">
                <a:solidFill>
                  <a:schemeClr val="accent4"/>
                </a:solidFill>
                <a:latin typeface="Oswald" pitchFamily="2" charset="77"/>
                <a:ea typeface="+mn-ea"/>
                <a:cs typeface="+mn-cs"/>
              </a:defRPr>
            </a:lvl1pPr>
            <a:lvl2pPr>
              <a:defRPr lang="en-US" sz="1600" b="0" kern="1200" cap="none" spc="0" baseline="0" dirty="0" smtClean="0">
                <a:solidFill>
                  <a:schemeClr val="tx2"/>
                </a:solidFill>
                <a:latin typeface="Montserrat"/>
                <a:ea typeface="+mj-ea"/>
                <a:cs typeface="+mj-cs"/>
              </a:defRPr>
            </a:lvl2pPr>
            <a:lvl3pPr>
              <a:defRPr lang="en-US" sz="1600" b="0" kern="1200" cap="none" spc="0" baseline="0" dirty="0" smtClean="0">
                <a:solidFill>
                  <a:schemeClr val="tx2"/>
                </a:solidFill>
                <a:latin typeface="Montserrat"/>
                <a:ea typeface="+mj-ea"/>
                <a:cs typeface="+mj-cs"/>
              </a:defRPr>
            </a:lvl3pPr>
            <a:lvl4pPr>
              <a:defRPr lang="en-US" sz="1600" b="0" kern="1200" cap="none" spc="0" baseline="0" dirty="0" smtClean="0">
                <a:solidFill>
                  <a:schemeClr val="tx2"/>
                </a:solidFill>
                <a:latin typeface="Montserrat"/>
                <a:ea typeface="+mj-ea"/>
                <a:cs typeface="+mj-cs"/>
              </a:defRPr>
            </a:lvl4pPr>
            <a:lvl5pPr>
              <a:defRPr lang="en-US" sz="1600" b="0" kern="1200" cap="none" spc="0" baseline="0" dirty="0">
                <a:solidFill>
                  <a:schemeClr val="tx2"/>
                </a:solidFill>
                <a:latin typeface="Montserrat"/>
                <a:ea typeface="+mj-ea"/>
                <a:cs typeface="+mj-cs"/>
              </a:defRPr>
            </a:lvl5pPr>
          </a:lstStyle>
          <a:p>
            <a:pPr lvl="0"/>
            <a:r>
              <a:rPr lang="en-US"/>
              <a:t>CLICK TO EDIT SUBTITLE</a:t>
            </a:r>
          </a:p>
        </p:txBody>
      </p:sp>
      <p:sp>
        <p:nvSpPr>
          <p:cNvPr id="22" name="Slide Number Placeholder 5">
            <a:extLst>
              <a:ext uri="{FF2B5EF4-FFF2-40B4-BE49-F238E27FC236}">
                <a16:creationId xmlns:a16="http://schemas.microsoft.com/office/drawing/2014/main" id="{3B090960-D426-4098-993A-492CC507B852}"/>
              </a:ext>
            </a:extLst>
          </p:cNvPr>
          <p:cNvSpPr txBox="1">
            <a:spLocks/>
          </p:cNvSpPr>
          <p:nvPr/>
        </p:nvSpPr>
        <p:spPr>
          <a:xfrm>
            <a:off x="10655808" y="6551125"/>
            <a:ext cx="1234440" cy="123111"/>
          </a:xfrm>
          <a:prstGeom prst="rect">
            <a:avLst/>
          </a:prstGeom>
        </p:spPr>
        <p:txBody>
          <a:bodyPr vert="horz" wrap="square" lIns="0" tIns="0" rIns="0" bIns="0" rtlCol="0" anchor="ctr">
            <a:spAutoFit/>
          </a:bodyPr>
          <a:lstStyle>
            <a:defPPr>
              <a:defRPr lang="en-US"/>
            </a:defPPr>
            <a:lvl1pPr marL="0" algn="r" defTabSz="914400" rtl="0" eaLnBrk="1" latinLnBrk="0" hangingPunct="1">
              <a:defRPr sz="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0C864C9-7200-4518-AEB1-724BA256ACD7}" type="slidenum">
              <a:rPr lang="en-US" smtClean="0"/>
              <a:pPr/>
              <a:t>‹#›</a:t>
            </a:fld>
            <a:endParaRPr lang="en-US"/>
          </a:p>
        </p:txBody>
      </p:sp>
      <p:sp>
        <p:nvSpPr>
          <p:cNvPr id="3" name="Title 1">
            <a:extLst>
              <a:ext uri="{FF2B5EF4-FFF2-40B4-BE49-F238E27FC236}">
                <a16:creationId xmlns:a16="http://schemas.microsoft.com/office/drawing/2014/main" id="{03BB88E7-30A3-89D0-1293-FCFA4CF2CEFA}"/>
              </a:ext>
            </a:extLst>
          </p:cNvPr>
          <p:cNvSpPr>
            <a:spLocks noGrp="1"/>
          </p:cNvSpPr>
          <p:nvPr>
            <p:ph type="title" hasCustomPrompt="1"/>
          </p:nvPr>
        </p:nvSpPr>
        <p:spPr>
          <a:xfrm>
            <a:off x="372356" y="408373"/>
            <a:ext cx="11517891" cy="432867"/>
          </a:xfrm>
          <a:prstGeom prst="rect">
            <a:avLst/>
          </a:prstGeom>
        </p:spPr>
        <p:txBody>
          <a:bodyPr anchor="b" anchorCtr="0">
            <a:normAutofit/>
          </a:bodyPr>
          <a:lstStyle>
            <a:lvl1pPr>
              <a:defRPr lang="en-US" sz="2400" b="1" cap="none" dirty="0">
                <a:solidFill>
                  <a:schemeClr val="accent4"/>
                </a:solidFill>
                <a:latin typeface="+mn-lt"/>
              </a:defRPr>
            </a:lvl1pPr>
          </a:lstStyle>
          <a:p>
            <a:pPr lvl="0"/>
            <a:r>
              <a:rPr lang="en-US"/>
              <a:t>Single line slide title</a:t>
            </a:r>
          </a:p>
        </p:txBody>
      </p:sp>
    </p:spTree>
    <p:extLst>
      <p:ext uri="{BB962C8B-B14F-4D97-AF65-F5344CB8AC3E}">
        <p14:creationId xmlns:p14="http://schemas.microsoft.com/office/powerpoint/2010/main" val="3149496912"/>
      </p:ext>
    </p:extLst>
  </p:cSld>
  <p:clrMapOvr>
    <a:masterClrMapping/>
  </p:clrMapOvr>
  <p:hf hd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White-Layout-Blank">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123D7234-4DA3-49DD-91D1-FC96B10D81B5}"/>
              </a:ext>
            </a:extLst>
          </p:cNvPr>
          <p:cNvSpPr txBox="1">
            <a:spLocks/>
          </p:cNvSpPr>
          <p:nvPr/>
        </p:nvSpPr>
        <p:spPr>
          <a:xfrm>
            <a:off x="10655808" y="6551125"/>
            <a:ext cx="1234440" cy="123111"/>
          </a:xfrm>
          <a:prstGeom prst="rect">
            <a:avLst/>
          </a:prstGeom>
        </p:spPr>
        <p:txBody>
          <a:bodyPr vert="horz" wrap="square" lIns="0" tIns="0" rIns="0" bIns="0" rtlCol="0" anchor="ctr">
            <a:spAutoFit/>
          </a:bodyPr>
          <a:lstStyle>
            <a:defPPr>
              <a:defRPr lang="en-US"/>
            </a:defPPr>
            <a:lvl1pPr marL="0" algn="r" defTabSz="914400" rtl="0" eaLnBrk="1" latinLnBrk="0" hangingPunct="1">
              <a:defRPr sz="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0C864C9-7200-4518-AEB1-724BA256ACD7}" type="slidenum">
              <a:rPr lang="en-US" smtClean="0"/>
              <a:pPr/>
              <a:t>‹#›</a:t>
            </a:fld>
            <a:endParaRPr lang="en-US"/>
          </a:p>
        </p:txBody>
      </p:sp>
    </p:spTree>
    <p:extLst>
      <p:ext uri="{BB962C8B-B14F-4D97-AF65-F5344CB8AC3E}">
        <p14:creationId xmlns:p14="http://schemas.microsoft.com/office/powerpoint/2010/main" val="37648139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53"/>
        <p:cNvGrpSpPr/>
        <p:nvPr/>
      </p:nvGrpSpPr>
      <p:grpSpPr>
        <a:xfrm>
          <a:off x="0" y="0"/>
          <a:ext cx="0" cy="0"/>
          <a:chOff x="0" y="0"/>
          <a:chExt cx="0" cy="0"/>
        </a:xfrm>
      </p:grpSpPr>
    </p:spTree>
    <p:extLst>
      <p:ext uri="{BB962C8B-B14F-4D97-AF65-F5344CB8AC3E}">
        <p14:creationId xmlns:p14="http://schemas.microsoft.com/office/powerpoint/2010/main" val="271500466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ransition-Title-1">
    <p:spTree>
      <p:nvGrpSpPr>
        <p:cNvPr id="1" name=""/>
        <p:cNvGrpSpPr/>
        <p:nvPr/>
      </p:nvGrpSpPr>
      <p:grpSpPr>
        <a:xfrm>
          <a:off x="0" y="0"/>
          <a:ext cx="0" cy="0"/>
          <a:chOff x="0" y="0"/>
          <a:chExt cx="0" cy="0"/>
        </a:xfrm>
      </p:grpSpPr>
      <p:pic>
        <p:nvPicPr>
          <p:cNvPr id="5" name="Picture 4" descr="A picture containing outdoor, water, day, land&#10;&#10;Description automatically generated">
            <a:extLst>
              <a:ext uri="{FF2B5EF4-FFF2-40B4-BE49-F238E27FC236}">
                <a16:creationId xmlns:a16="http://schemas.microsoft.com/office/drawing/2014/main" id="{9BF019E2-B3DF-594A-9E3E-D340C5914A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cxnSp>
        <p:nvCxnSpPr>
          <p:cNvPr id="13" name="Straight Connector 12">
            <a:extLst>
              <a:ext uri="{FF2B5EF4-FFF2-40B4-BE49-F238E27FC236}">
                <a16:creationId xmlns:a16="http://schemas.microsoft.com/office/drawing/2014/main" id="{152EB68C-2D59-6340-AD0B-73AE113209D6}"/>
              </a:ext>
            </a:extLst>
          </p:cNvPr>
          <p:cNvCxnSpPr>
            <a:cxnSpLocks/>
          </p:cNvCxnSpPr>
          <p:nvPr/>
        </p:nvCxnSpPr>
        <p:spPr>
          <a:xfrm>
            <a:off x="5651388" y="3880042"/>
            <a:ext cx="729342" cy="0"/>
          </a:xfrm>
          <a:prstGeom prst="line">
            <a:avLst/>
          </a:prstGeom>
          <a:ln w="38100">
            <a:solidFill>
              <a:srgbClr val="F7941F"/>
            </a:solidFill>
          </a:ln>
        </p:spPr>
        <p:style>
          <a:lnRef idx="1">
            <a:schemeClr val="accent1"/>
          </a:lnRef>
          <a:fillRef idx="0">
            <a:schemeClr val="accent1"/>
          </a:fillRef>
          <a:effectRef idx="0">
            <a:schemeClr val="accent1"/>
          </a:effectRef>
          <a:fontRef idx="minor">
            <a:schemeClr val="tx1"/>
          </a:fontRef>
        </p:style>
      </p:cxnSp>
      <p:sp>
        <p:nvSpPr>
          <p:cNvPr id="14" name="Text Placeholder 9">
            <a:extLst>
              <a:ext uri="{FF2B5EF4-FFF2-40B4-BE49-F238E27FC236}">
                <a16:creationId xmlns:a16="http://schemas.microsoft.com/office/drawing/2014/main" id="{3C4B814F-A223-434E-9C3F-6968F78B6B79}"/>
              </a:ext>
            </a:extLst>
          </p:cNvPr>
          <p:cNvSpPr>
            <a:spLocks noGrp="1"/>
          </p:cNvSpPr>
          <p:nvPr>
            <p:ph type="body" sz="quarter" idx="14" hasCustomPrompt="1"/>
          </p:nvPr>
        </p:nvSpPr>
        <p:spPr>
          <a:xfrm>
            <a:off x="3838009" y="4218805"/>
            <a:ext cx="4356100" cy="495556"/>
          </a:xfrm>
          <a:prstGeom prst="rect">
            <a:avLst/>
          </a:prstGeom>
        </p:spPr>
        <p:txBody>
          <a:bodyPr/>
          <a:lstStyle>
            <a:lvl1pPr marL="0" indent="0" algn="ctr">
              <a:buNone/>
              <a:defRPr sz="1800" b="1" i="0">
                <a:solidFill>
                  <a:srgbClr val="105270"/>
                </a:solidFill>
                <a:latin typeface="Montserrat SemiBold" pitchFamily="2" charset="77"/>
              </a:defRPr>
            </a:lvl1pPr>
          </a:lstStyle>
          <a:p>
            <a:pPr lvl="0"/>
            <a:r>
              <a:rPr lang="en-US" dirty="0"/>
              <a:t>CLICK TO ADD SUB TITLE</a:t>
            </a:r>
          </a:p>
        </p:txBody>
      </p:sp>
      <p:sp>
        <p:nvSpPr>
          <p:cNvPr id="15" name="Text Placeholder 9">
            <a:extLst>
              <a:ext uri="{FF2B5EF4-FFF2-40B4-BE49-F238E27FC236}">
                <a16:creationId xmlns:a16="http://schemas.microsoft.com/office/drawing/2014/main" id="{5B6D8A0C-E510-A743-9FE2-4954D02CB8CE}"/>
              </a:ext>
            </a:extLst>
          </p:cNvPr>
          <p:cNvSpPr>
            <a:spLocks noGrp="1"/>
          </p:cNvSpPr>
          <p:nvPr>
            <p:ph type="body" sz="quarter" idx="15" hasCustomPrompt="1"/>
          </p:nvPr>
        </p:nvSpPr>
        <p:spPr>
          <a:xfrm>
            <a:off x="3838009" y="4934383"/>
            <a:ext cx="4356100" cy="495556"/>
          </a:xfrm>
          <a:prstGeom prst="rect">
            <a:avLst/>
          </a:prstGeom>
        </p:spPr>
        <p:txBody>
          <a:bodyPr/>
          <a:lstStyle>
            <a:lvl1pPr marL="0" indent="0" algn="ctr">
              <a:buNone/>
              <a:defRPr sz="1800" b="0" i="0">
                <a:solidFill>
                  <a:srgbClr val="105270"/>
                </a:solidFill>
                <a:latin typeface="Montserrat Medium" pitchFamily="2" charset="77"/>
              </a:defRPr>
            </a:lvl1pPr>
          </a:lstStyle>
          <a:p>
            <a:pPr lvl="0"/>
            <a:r>
              <a:rPr lang="en-US" dirty="0"/>
              <a:t>ADD TEXT</a:t>
            </a:r>
          </a:p>
        </p:txBody>
      </p:sp>
      <p:sp>
        <p:nvSpPr>
          <p:cNvPr id="16" name="Text Placeholder 9">
            <a:extLst>
              <a:ext uri="{FF2B5EF4-FFF2-40B4-BE49-F238E27FC236}">
                <a16:creationId xmlns:a16="http://schemas.microsoft.com/office/drawing/2014/main" id="{51FEDC0E-F927-B34A-8486-70D85382113A}"/>
              </a:ext>
            </a:extLst>
          </p:cNvPr>
          <p:cNvSpPr>
            <a:spLocks noGrp="1"/>
          </p:cNvSpPr>
          <p:nvPr>
            <p:ph type="body" sz="quarter" idx="13" hasCustomPrompt="1"/>
          </p:nvPr>
        </p:nvSpPr>
        <p:spPr>
          <a:xfrm>
            <a:off x="2374900" y="2873003"/>
            <a:ext cx="7442200" cy="495556"/>
          </a:xfrm>
          <a:prstGeom prst="rect">
            <a:avLst/>
          </a:prstGeom>
        </p:spPr>
        <p:txBody>
          <a:bodyPr/>
          <a:lstStyle>
            <a:lvl1pPr marL="0" indent="0" algn="ctr">
              <a:buNone/>
              <a:defRPr sz="6000" b="0" i="0" cap="all" baseline="0">
                <a:solidFill>
                  <a:srgbClr val="105270"/>
                </a:solidFill>
                <a:latin typeface="Oswald" pitchFamily="2" charset="77"/>
              </a:defRPr>
            </a:lvl1pPr>
          </a:lstStyle>
          <a:p>
            <a:pPr lvl="0"/>
            <a:r>
              <a:rPr lang="en-US" dirty="0"/>
              <a:t>transition slide</a:t>
            </a:r>
          </a:p>
        </p:txBody>
      </p:sp>
      <p:pic>
        <p:nvPicPr>
          <p:cNvPr id="9" name="Picture 8">
            <a:extLst>
              <a:ext uri="{FF2B5EF4-FFF2-40B4-BE49-F238E27FC236}">
                <a16:creationId xmlns:a16="http://schemas.microsoft.com/office/drawing/2014/main" id="{3592CF33-0345-4FB6-8145-182766CCD443}"/>
              </a:ext>
            </a:extLst>
          </p:cNvPr>
          <p:cNvPicPr>
            <a:picLocks noChangeAspect="1"/>
          </p:cNvPicPr>
          <p:nvPr/>
        </p:nvPicPr>
        <p:blipFill>
          <a:blip r:embed="rId3" cstate="print">
            <a:alphaModFix amt="25000"/>
            <a:extLst>
              <a:ext uri="{28A0092B-C50C-407E-A947-70E740481C1C}">
                <a14:useLocalDpi xmlns:a14="http://schemas.microsoft.com/office/drawing/2010/main" val="0"/>
              </a:ext>
            </a:extLst>
          </a:blip>
          <a:stretch>
            <a:fillRect/>
          </a:stretch>
        </p:blipFill>
        <p:spPr>
          <a:xfrm>
            <a:off x="457200" y="6427647"/>
            <a:ext cx="253005" cy="253005"/>
          </a:xfrm>
          <a:prstGeom prst="rect">
            <a:avLst/>
          </a:prstGeom>
        </p:spPr>
      </p:pic>
      <p:pic>
        <p:nvPicPr>
          <p:cNvPr id="11" name="Picture 10" descr="A picture containing outdoor, water, day, land&#10;&#10;Description automatically generated">
            <a:extLst>
              <a:ext uri="{FF2B5EF4-FFF2-40B4-BE49-F238E27FC236}">
                <a16:creationId xmlns:a16="http://schemas.microsoft.com/office/drawing/2014/main" id="{C7ADAF0A-B9B0-48F5-925E-593D8F5BB7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cxnSp>
        <p:nvCxnSpPr>
          <p:cNvPr id="12" name="Straight Connector 11">
            <a:extLst>
              <a:ext uri="{FF2B5EF4-FFF2-40B4-BE49-F238E27FC236}">
                <a16:creationId xmlns:a16="http://schemas.microsoft.com/office/drawing/2014/main" id="{2FB0DF77-A2AC-4789-B759-D5CB6E3D95B6}"/>
              </a:ext>
            </a:extLst>
          </p:cNvPr>
          <p:cNvCxnSpPr>
            <a:cxnSpLocks/>
          </p:cNvCxnSpPr>
          <p:nvPr/>
        </p:nvCxnSpPr>
        <p:spPr>
          <a:xfrm>
            <a:off x="5651388" y="3880042"/>
            <a:ext cx="729342" cy="0"/>
          </a:xfrm>
          <a:prstGeom prst="line">
            <a:avLst/>
          </a:prstGeom>
          <a:ln w="38100">
            <a:solidFill>
              <a:srgbClr val="F7941F"/>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0B4B1842-4C58-4D60-9638-1C3D89CD7F65}"/>
              </a:ext>
            </a:extLst>
          </p:cNvPr>
          <p:cNvPicPr>
            <a:picLocks noChangeAspect="1"/>
          </p:cNvPicPr>
          <p:nvPr/>
        </p:nvPicPr>
        <p:blipFill>
          <a:blip r:embed="rId3" cstate="print">
            <a:alphaModFix amt="25000"/>
            <a:extLst>
              <a:ext uri="{28A0092B-C50C-407E-A947-70E740481C1C}">
                <a14:useLocalDpi xmlns:a14="http://schemas.microsoft.com/office/drawing/2010/main" val="0"/>
              </a:ext>
            </a:extLst>
          </a:blip>
          <a:stretch>
            <a:fillRect/>
          </a:stretch>
        </p:blipFill>
        <p:spPr>
          <a:xfrm>
            <a:off x="457200" y="6427647"/>
            <a:ext cx="253005" cy="253005"/>
          </a:xfrm>
          <a:prstGeom prst="rect">
            <a:avLst/>
          </a:prstGeom>
        </p:spPr>
      </p:pic>
      <p:sp>
        <p:nvSpPr>
          <p:cNvPr id="18" name="Slide Number Placeholder 5">
            <a:extLst>
              <a:ext uri="{FF2B5EF4-FFF2-40B4-BE49-F238E27FC236}">
                <a16:creationId xmlns:a16="http://schemas.microsoft.com/office/drawing/2014/main" id="{32F963F9-C992-4468-B409-DB8694858ED9}"/>
              </a:ext>
            </a:extLst>
          </p:cNvPr>
          <p:cNvSpPr txBox="1">
            <a:spLocks/>
          </p:cNvSpPr>
          <p:nvPr/>
        </p:nvSpPr>
        <p:spPr>
          <a:xfrm>
            <a:off x="10655808" y="6551125"/>
            <a:ext cx="1234440" cy="123111"/>
          </a:xfrm>
          <a:prstGeom prst="rect">
            <a:avLst/>
          </a:prstGeom>
        </p:spPr>
        <p:txBody>
          <a:bodyPr vert="horz" wrap="square" lIns="0" tIns="0" rIns="0" bIns="0" rtlCol="0" anchor="ctr">
            <a:spAutoFit/>
          </a:bodyPr>
          <a:lstStyle>
            <a:defPPr>
              <a:defRPr lang="en-US"/>
            </a:defPPr>
            <a:lvl1pPr marL="0" algn="r" defTabSz="914400" rtl="0" eaLnBrk="1" latinLnBrk="0" hangingPunct="1">
              <a:defRPr sz="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0C864C9-7200-4518-AEB1-724BA256ACD7}" type="slidenum">
              <a:rPr lang="en-US" smtClean="0"/>
              <a:pPr/>
              <a:t>‹#›</a:t>
            </a:fld>
            <a:endParaRPr lang="en-US"/>
          </a:p>
        </p:txBody>
      </p:sp>
    </p:spTree>
    <p:extLst>
      <p:ext uri="{BB962C8B-B14F-4D97-AF65-F5344CB8AC3E}">
        <p14:creationId xmlns:p14="http://schemas.microsoft.com/office/powerpoint/2010/main" val="19236085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ransition-Title-2">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BD3B2271-3EE1-FB4E-BCDF-EAFA4E72A6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cxnSp>
        <p:nvCxnSpPr>
          <p:cNvPr id="5" name="Straight Connector 4">
            <a:extLst>
              <a:ext uri="{FF2B5EF4-FFF2-40B4-BE49-F238E27FC236}">
                <a16:creationId xmlns:a16="http://schemas.microsoft.com/office/drawing/2014/main" id="{B7821EC2-FA9A-B447-B04B-EBD9A43C20F1}"/>
              </a:ext>
            </a:extLst>
          </p:cNvPr>
          <p:cNvCxnSpPr>
            <a:cxnSpLocks/>
          </p:cNvCxnSpPr>
          <p:nvPr/>
        </p:nvCxnSpPr>
        <p:spPr>
          <a:xfrm>
            <a:off x="5651388" y="3880042"/>
            <a:ext cx="729342" cy="0"/>
          </a:xfrm>
          <a:prstGeom prst="line">
            <a:avLst/>
          </a:prstGeom>
          <a:ln w="38100">
            <a:solidFill>
              <a:srgbClr val="F7941F"/>
            </a:solidFill>
          </a:ln>
        </p:spPr>
        <p:style>
          <a:lnRef idx="1">
            <a:schemeClr val="accent1"/>
          </a:lnRef>
          <a:fillRef idx="0">
            <a:schemeClr val="accent1"/>
          </a:fillRef>
          <a:effectRef idx="0">
            <a:schemeClr val="accent1"/>
          </a:effectRef>
          <a:fontRef idx="minor">
            <a:schemeClr val="tx1"/>
          </a:fontRef>
        </p:style>
      </p:cxnSp>
      <p:sp>
        <p:nvSpPr>
          <p:cNvPr id="7" name="Text Placeholder 9">
            <a:extLst>
              <a:ext uri="{FF2B5EF4-FFF2-40B4-BE49-F238E27FC236}">
                <a16:creationId xmlns:a16="http://schemas.microsoft.com/office/drawing/2014/main" id="{E0DB7AC2-CF98-FD46-B060-B7A79BF043D4}"/>
              </a:ext>
            </a:extLst>
          </p:cNvPr>
          <p:cNvSpPr>
            <a:spLocks noGrp="1"/>
          </p:cNvSpPr>
          <p:nvPr>
            <p:ph type="body" sz="quarter" idx="14" hasCustomPrompt="1"/>
          </p:nvPr>
        </p:nvSpPr>
        <p:spPr>
          <a:xfrm>
            <a:off x="3838009" y="4218805"/>
            <a:ext cx="4356100" cy="495556"/>
          </a:xfrm>
          <a:prstGeom prst="rect">
            <a:avLst/>
          </a:prstGeom>
        </p:spPr>
        <p:txBody>
          <a:bodyPr/>
          <a:lstStyle>
            <a:lvl1pPr marL="0" indent="0" algn="ctr">
              <a:buNone/>
              <a:defRPr sz="1800" b="1" i="0">
                <a:solidFill>
                  <a:srgbClr val="105270"/>
                </a:solidFill>
                <a:latin typeface="Montserrat SemiBold" pitchFamily="2" charset="77"/>
              </a:defRPr>
            </a:lvl1pPr>
          </a:lstStyle>
          <a:p>
            <a:pPr lvl="0"/>
            <a:r>
              <a:rPr lang="en-US" dirty="0"/>
              <a:t>CLICK TO ADD SUB TITLE</a:t>
            </a:r>
          </a:p>
        </p:txBody>
      </p:sp>
      <p:sp>
        <p:nvSpPr>
          <p:cNvPr id="8" name="Text Placeholder 9">
            <a:extLst>
              <a:ext uri="{FF2B5EF4-FFF2-40B4-BE49-F238E27FC236}">
                <a16:creationId xmlns:a16="http://schemas.microsoft.com/office/drawing/2014/main" id="{52638457-561D-824B-B51F-857FAA32C24C}"/>
              </a:ext>
            </a:extLst>
          </p:cNvPr>
          <p:cNvSpPr>
            <a:spLocks noGrp="1"/>
          </p:cNvSpPr>
          <p:nvPr>
            <p:ph type="body" sz="quarter" idx="15" hasCustomPrompt="1"/>
          </p:nvPr>
        </p:nvSpPr>
        <p:spPr>
          <a:xfrm>
            <a:off x="3838009" y="4934383"/>
            <a:ext cx="4356100" cy="495556"/>
          </a:xfrm>
          <a:prstGeom prst="rect">
            <a:avLst/>
          </a:prstGeom>
        </p:spPr>
        <p:txBody>
          <a:bodyPr/>
          <a:lstStyle>
            <a:lvl1pPr marL="0" indent="0" algn="ctr">
              <a:buNone/>
              <a:defRPr sz="1800" b="0" i="0">
                <a:solidFill>
                  <a:srgbClr val="105270"/>
                </a:solidFill>
                <a:latin typeface="Montserrat Medium" pitchFamily="2" charset="77"/>
              </a:defRPr>
            </a:lvl1pPr>
          </a:lstStyle>
          <a:p>
            <a:pPr lvl="0"/>
            <a:r>
              <a:rPr lang="en-US" dirty="0"/>
              <a:t>ADD TEXT</a:t>
            </a:r>
          </a:p>
        </p:txBody>
      </p:sp>
      <p:sp>
        <p:nvSpPr>
          <p:cNvPr id="9" name="Text Placeholder 9">
            <a:extLst>
              <a:ext uri="{FF2B5EF4-FFF2-40B4-BE49-F238E27FC236}">
                <a16:creationId xmlns:a16="http://schemas.microsoft.com/office/drawing/2014/main" id="{C84D0B18-61DF-B34E-8E29-52232FE87185}"/>
              </a:ext>
            </a:extLst>
          </p:cNvPr>
          <p:cNvSpPr>
            <a:spLocks noGrp="1"/>
          </p:cNvSpPr>
          <p:nvPr>
            <p:ph type="body" sz="quarter" idx="13" hasCustomPrompt="1"/>
          </p:nvPr>
        </p:nvSpPr>
        <p:spPr>
          <a:xfrm>
            <a:off x="2374900" y="2873003"/>
            <a:ext cx="7442200" cy="495556"/>
          </a:xfrm>
          <a:prstGeom prst="rect">
            <a:avLst/>
          </a:prstGeom>
        </p:spPr>
        <p:txBody>
          <a:bodyPr/>
          <a:lstStyle>
            <a:lvl1pPr marL="0" indent="0" algn="ctr">
              <a:buNone/>
              <a:defRPr sz="6000" b="0" i="0" cap="all" baseline="0">
                <a:solidFill>
                  <a:srgbClr val="105270"/>
                </a:solidFill>
                <a:latin typeface="Oswald" pitchFamily="2" charset="77"/>
              </a:defRPr>
            </a:lvl1pPr>
          </a:lstStyle>
          <a:p>
            <a:pPr lvl="0"/>
            <a:r>
              <a:rPr lang="en-US" dirty="0"/>
              <a:t>transition slide</a:t>
            </a:r>
          </a:p>
        </p:txBody>
      </p:sp>
      <p:pic>
        <p:nvPicPr>
          <p:cNvPr id="10" name="Picture 9">
            <a:extLst>
              <a:ext uri="{FF2B5EF4-FFF2-40B4-BE49-F238E27FC236}">
                <a16:creationId xmlns:a16="http://schemas.microsoft.com/office/drawing/2014/main" id="{22488B3D-2247-4328-A4CD-3D19545C083F}"/>
              </a:ext>
            </a:extLst>
          </p:cNvPr>
          <p:cNvPicPr>
            <a:picLocks noChangeAspect="1"/>
          </p:cNvPicPr>
          <p:nvPr/>
        </p:nvPicPr>
        <p:blipFill>
          <a:blip r:embed="rId3" cstate="print">
            <a:alphaModFix amt="25000"/>
            <a:extLst>
              <a:ext uri="{28A0092B-C50C-407E-A947-70E740481C1C}">
                <a14:useLocalDpi xmlns:a14="http://schemas.microsoft.com/office/drawing/2010/main" val="0"/>
              </a:ext>
            </a:extLst>
          </a:blip>
          <a:stretch>
            <a:fillRect/>
          </a:stretch>
        </p:blipFill>
        <p:spPr>
          <a:xfrm>
            <a:off x="457200" y="6427647"/>
            <a:ext cx="253005" cy="253005"/>
          </a:xfrm>
          <a:prstGeom prst="rect">
            <a:avLst/>
          </a:prstGeom>
        </p:spPr>
      </p:pic>
      <p:sp>
        <p:nvSpPr>
          <p:cNvPr id="13" name="Slide Number Placeholder 5">
            <a:extLst>
              <a:ext uri="{FF2B5EF4-FFF2-40B4-BE49-F238E27FC236}">
                <a16:creationId xmlns:a16="http://schemas.microsoft.com/office/drawing/2014/main" id="{7E671513-0506-4EFF-93FF-3E12BB215B1B}"/>
              </a:ext>
            </a:extLst>
          </p:cNvPr>
          <p:cNvSpPr txBox="1">
            <a:spLocks/>
          </p:cNvSpPr>
          <p:nvPr/>
        </p:nvSpPr>
        <p:spPr>
          <a:xfrm>
            <a:off x="10655808" y="6551125"/>
            <a:ext cx="1234440" cy="123111"/>
          </a:xfrm>
          <a:prstGeom prst="rect">
            <a:avLst/>
          </a:prstGeom>
        </p:spPr>
        <p:txBody>
          <a:bodyPr vert="horz" wrap="square" lIns="0" tIns="0" rIns="0" bIns="0" rtlCol="0" anchor="ctr">
            <a:spAutoFit/>
          </a:bodyPr>
          <a:lstStyle>
            <a:defPPr>
              <a:defRPr lang="en-US"/>
            </a:defPPr>
            <a:lvl1pPr marL="0" algn="r" defTabSz="914400" rtl="0" eaLnBrk="1" latinLnBrk="0" hangingPunct="1">
              <a:defRPr sz="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0C864C9-7200-4518-AEB1-724BA256ACD7}" type="slidenum">
              <a:rPr lang="en-US" smtClean="0"/>
              <a:pPr/>
              <a:t>‹#›</a:t>
            </a:fld>
            <a:endParaRPr lang="en-US" dirty="0"/>
          </a:p>
        </p:txBody>
      </p:sp>
      <p:pic>
        <p:nvPicPr>
          <p:cNvPr id="11" name="Picture 10" descr="Background pattern&#10;&#10;Description automatically generated">
            <a:extLst>
              <a:ext uri="{FF2B5EF4-FFF2-40B4-BE49-F238E27FC236}">
                <a16:creationId xmlns:a16="http://schemas.microsoft.com/office/drawing/2014/main" id="{1F4FE154-A0AB-48C5-B8F7-BE833FFE1C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cxnSp>
        <p:nvCxnSpPr>
          <p:cNvPr id="12" name="Straight Connector 11">
            <a:extLst>
              <a:ext uri="{FF2B5EF4-FFF2-40B4-BE49-F238E27FC236}">
                <a16:creationId xmlns:a16="http://schemas.microsoft.com/office/drawing/2014/main" id="{55F2DF5A-C74A-4E3A-8FAD-C9A0009F490E}"/>
              </a:ext>
            </a:extLst>
          </p:cNvPr>
          <p:cNvCxnSpPr>
            <a:cxnSpLocks/>
          </p:cNvCxnSpPr>
          <p:nvPr/>
        </p:nvCxnSpPr>
        <p:spPr>
          <a:xfrm>
            <a:off x="5651388" y="3880042"/>
            <a:ext cx="729342" cy="0"/>
          </a:xfrm>
          <a:prstGeom prst="line">
            <a:avLst/>
          </a:prstGeom>
          <a:ln w="38100">
            <a:solidFill>
              <a:srgbClr val="F7941F"/>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7C3D4943-69D5-4B9C-9EF5-2667E3932DC7}"/>
              </a:ext>
            </a:extLst>
          </p:cNvPr>
          <p:cNvPicPr>
            <a:picLocks noChangeAspect="1"/>
          </p:cNvPicPr>
          <p:nvPr/>
        </p:nvPicPr>
        <p:blipFill>
          <a:blip r:embed="rId3" cstate="print">
            <a:alphaModFix amt="25000"/>
            <a:extLst>
              <a:ext uri="{28A0092B-C50C-407E-A947-70E740481C1C}">
                <a14:useLocalDpi xmlns:a14="http://schemas.microsoft.com/office/drawing/2010/main" val="0"/>
              </a:ext>
            </a:extLst>
          </a:blip>
          <a:stretch>
            <a:fillRect/>
          </a:stretch>
        </p:blipFill>
        <p:spPr>
          <a:xfrm>
            <a:off x="457200" y="6427647"/>
            <a:ext cx="253005" cy="253005"/>
          </a:xfrm>
          <a:prstGeom prst="rect">
            <a:avLst/>
          </a:prstGeom>
        </p:spPr>
      </p:pic>
      <p:sp>
        <p:nvSpPr>
          <p:cNvPr id="15" name="Slide Number Placeholder 5">
            <a:extLst>
              <a:ext uri="{FF2B5EF4-FFF2-40B4-BE49-F238E27FC236}">
                <a16:creationId xmlns:a16="http://schemas.microsoft.com/office/drawing/2014/main" id="{DAD89EAB-15D4-48E9-BCD0-6C88EE1C9C3E}"/>
              </a:ext>
            </a:extLst>
          </p:cNvPr>
          <p:cNvSpPr txBox="1">
            <a:spLocks/>
          </p:cNvSpPr>
          <p:nvPr/>
        </p:nvSpPr>
        <p:spPr>
          <a:xfrm>
            <a:off x="10655808" y="6551125"/>
            <a:ext cx="1234440" cy="123111"/>
          </a:xfrm>
          <a:prstGeom prst="rect">
            <a:avLst/>
          </a:prstGeom>
        </p:spPr>
        <p:txBody>
          <a:bodyPr vert="horz" wrap="square" lIns="0" tIns="0" rIns="0" bIns="0" rtlCol="0" anchor="ctr">
            <a:spAutoFit/>
          </a:bodyPr>
          <a:lstStyle>
            <a:defPPr>
              <a:defRPr lang="en-US"/>
            </a:defPPr>
            <a:lvl1pPr marL="0" algn="r" defTabSz="914400" rtl="0" eaLnBrk="1" latinLnBrk="0" hangingPunct="1">
              <a:defRPr sz="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0C864C9-7200-4518-AEB1-724BA256ACD7}" type="slidenum">
              <a:rPr lang="en-US" smtClean="0"/>
              <a:pPr/>
              <a:t>‹#›</a:t>
            </a:fld>
            <a:endParaRPr lang="en-US"/>
          </a:p>
        </p:txBody>
      </p:sp>
    </p:spTree>
    <p:extLst>
      <p:ext uri="{BB962C8B-B14F-4D97-AF65-F5344CB8AC3E}">
        <p14:creationId xmlns:p14="http://schemas.microsoft.com/office/powerpoint/2010/main" val="224153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Primary-Single-Title">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F093D4E9-92C9-0548-A169-3B3033789B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Content Placeholder 3">
            <a:extLst>
              <a:ext uri="{FF2B5EF4-FFF2-40B4-BE49-F238E27FC236}">
                <a16:creationId xmlns:a16="http://schemas.microsoft.com/office/drawing/2014/main" id="{9F6A6E81-8B7A-4566-916E-E4FE5D30993B}"/>
              </a:ext>
            </a:extLst>
          </p:cNvPr>
          <p:cNvSpPr>
            <a:spLocks noGrp="1"/>
          </p:cNvSpPr>
          <p:nvPr>
            <p:ph sz="quarter" idx="12"/>
          </p:nvPr>
        </p:nvSpPr>
        <p:spPr>
          <a:xfrm>
            <a:off x="372356" y="1446986"/>
            <a:ext cx="11517891" cy="4735514"/>
          </a:xfrm>
          <a:prstGeom prst="rect">
            <a:avLst/>
          </a:prstGeom>
        </p:spPr>
        <p:txBody>
          <a:bodyPr/>
          <a:lstStyle>
            <a:lvl1pPr marL="228600" indent="-228600">
              <a:buFont typeface="Courier New" panose="02070309020205020404" pitchFamily="49" charset="0"/>
              <a:buChar char="o"/>
              <a:defRPr/>
            </a:lvl1pPr>
            <a:lvl2pPr marL="685800" indent="-228600">
              <a:buFont typeface="Courier New" panose="02070309020205020404" pitchFamily="49" charset="0"/>
              <a:buChar char="o"/>
              <a:defRPr/>
            </a:lvl2pPr>
            <a:lvl3pPr marL="1143000" indent="-228600">
              <a:buFont typeface="Courier New" panose="02070309020205020404" pitchFamily="49" charset="0"/>
              <a:buChar char="o"/>
              <a:defRPr/>
            </a:lvl3pPr>
            <a:lvl4pPr marL="1600200" indent="-228600">
              <a:buFont typeface="Courier New" panose="02070309020205020404" pitchFamily="49" charset="0"/>
              <a:buChar char="o"/>
              <a:defRPr/>
            </a:lvl4pPr>
            <a:lvl5pPr marL="2057400" indent="-228600">
              <a:buFont typeface="Courier New" panose="02070309020205020404" pitchFamily="49" charset="0"/>
              <a:buChar char="o"/>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a:extLst>
              <a:ext uri="{FF2B5EF4-FFF2-40B4-BE49-F238E27FC236}">
                <a16:creationId xmlns:a16="http://schemas.microsoft.com/office/drawing/2014/main" id="{C8BD6B08-B063-4EEE-929B-05FD6F8974DC}"/>
              </a:ext>
            </a:extLst>
          </p:cNvPr>
          <p:cNvPicPr>
            <a:picLocks noChangeAspect="1"/>
          </p:cNvPicPr>
          <p:nvPr/>
        </p:nvPicPr>
        <p:blipFill>
          <a:blip r:embed="rId3" cstate="print">
            <a:alphaModFix amt="25000"/>
            <a:extLst>
              <a:ext uri="{28A0092B-C50C-407E-A947-70E740481C1C}">
                <a14:useLocalDpi xmlns:a14="http://schemas.microsoft.com/office/drawing/2010/main" val="0"/>
              </a:ext>
            </a:extLst>
          </a:blip>
          <a:stretch>
            <a:fillRect/>
          </a:stretch>
        </p:blipFill>
        <p:spPr>
          <a:xfrm>
            <a:off x="457200" y="6427647"/>
            <a:ext cx="253005" cy="253005"/>
          </a:xfrm>
          <a:prstGeom prst="rect">
            <a:avLst/>
          </a:prstGeom>
        </p:spPr>
      </p:pic>
      <p:cxnSp>
        <p:nvCxnSpPr>
          <p:cNvPr id="12" name="Straight Connector 11">
            <a:extLst>
              <a:ext uri="{FF2B5EF4-FFF2-40B4-BE49-F238E27FC236}">
                <a16:creationId xmlns:a16="http://schemas.microsoft.com/office/drawing/2014/main" id="{869DD166-F9E9-45EA-A304-4C047B06042D}"/>
              </a:ext>
            </a:extLst>
          </p:cNvPr>
          <p:cNvCxnSpPr>
            <a:cxnSpLocks/>
          </p:cNvCxnSpPr>
          <p:nvPr/>
        </p:nvCxnSpPr>
        <p:spPr>
          <a:xfrm>
            <a:off x="494759" y="855352"/>
            <a:ext cx="729342" cy="0"/>
          </a:xfrm>
          <a:prstGeom prst="line">
            <a:avLst/>
          </a:prstGeom>
          <a:ln w="38100">
            <a:solidFill>
              <a:srgbClr val="F7941F"/>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C5C0FAF0-A608-4683-ACF6-0A5334BCF720}"/>
              </a:ext>
            </a:extLst>
          </p:cNvPr>
          <p:cNvSpPr>
            <a:spLocks noGrp="1"/>
          </p:cNvSpPr>
          <p:nvPr>
            <p:ph type="title" hasCustomPrompt="1"/>
          </p:nvPr>
        </p:nvSpPr>
        <p:spPr>
          <a:xfrm>
            <a:off x="372356" y="233149"/>
            <a:ext cx="11517891" cy="608092"/>
          </a:xfrm>
          <a:prstGeom prst="rect">
            <a:avLst/>
          </a:prstGeom>
        </p:spPr>
        <p:txBody>
          <a:bodyPr/>
          <a:lstStyle>
            <a:lvl1pPr>
              <a:defRPr>
                <a:solidFill>
                  <a:schemeClr val="accent4"/>
                </a:solidFill>
              </a:defRPr>
            </a:lvl1pPr>
          </a:lstStyle>
          <a:p>
            <a:r>
              <a:rPr lang="en-US" dirty="0"/>
              <a:t>SINGLE LINE SLIDE TITLE</a:t>
            </a:r>
          </a:p>
        </p:txBody>
      </p:sp>
      <p:sp>
        <p:nvSpPr>
          <p:cNvPr id="11" name="Slide Number Placeholder 5">
            <a:extLst>
              <a:ext uri="{FF2B5EF4-FFF2-40B4-BE49-F238E27FC236}">
                <a16:creationId xmlns:a16="http://schemas.microsoft.com/office/drawing/2014/main" id="{8D5C0493-B3B9-4F41-A2C8-659310D91433}"/>
              </a:ext>
            </a:extLst>
          </p:cNvPr>
          <p:cNvSpPr txBox="1">
            <a:spLocks/>
          </p:cNvSpPr>
          <p:nvPr/>
        </p:nvSpPr>
        <p:spPr>
          <a:xfrm>
            <a:off x="10655808" y="6551125"/>
            <a:ext cx="1234440" cy="123111"/>
          </a:xfrm>
          <a:prstGeom prst="rect">
            <a:avLst/>
          </a:prstGeom>
        </p:spPr>
        <p:txBody>
          <a:bodyPr vert="horz" wrap="square" lIns="0" tIns="0" rIns="0" bIns="0" rtlCol="0" anchor="ctr">
            <a:spAutoFit/>
          </a:bodyPr>
          <a:lstStyle>
            <a:defPPr>
              <a:defRPr lang="en-US"/>
            </a:defPPr>
            <a:lvl1pPr marL="0" algn="r" defTabSz="914400" rtl="0" eaLnBrk="1" latinLnBrk="0" hangingPunct="1">
              <a:defRPr sz="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0C864C9-7200-4518-AEB1-724BA256ACD7}" type="slidenum">
              <a:rPr lang="en-US" smtClean="0"/>
              <a:pPr/>
              <a:t>‹#›</a:t>
            </a:fld>
            <a:endParaRPr lang="en-US" dirty="0"/>
          </a:p>
        </p:txBody>
      </p:sp>
    </p:spTree>
    <p:extLst>
      <p:ext uri="{BB962C8B-B14F-4D97-AF65-F5344CB8AC3E}">
        <p14:creationId xmlns:p14="http://schemas.microsoft.com/office/powerpoint/2010/main" val="775565687"/>
      </p:ext>
    </p:extLst>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Primary-Comparison">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F093D4E9-92C9-0548-A169-3B3033789B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Content Placeholder 3">
            <a:extLst>
              <a:ext uri="{FF2B5EF4-FFF2-40B4-BE49-F238E27FC236}">
                <a16:creationId xmlns:a16="http://schemas.microsoft.com/office/drawing/2014/main" id="{9F6A6E81-8B7A-4566-916E-E4FE5D30993B}"/>
              </a:ext>
            </a:extLst>
          </p:cNvPr>
          <p:cNvSpPr>
            <a:spLocks noGrp="1"/>
          </p:cNvSpPr>
          <p:nvPr>
            <p:ph sz="quarter" idx="12"/>
          </p:nvPr>
        </p:nvSpPr>
        <p:spPr>
          <a:xfrm>
            <a:off x="372357" y="1446986"/>
            <a:ext cx="5486400" cy="4735514"/>
          </a:xfrm>
          <a:prstGeom prst="rect">
            <a:avLst/>
          </a:prstGeom>
        </p:spPr>
        <p:txBody>
          <a:bodyPr/>
          <a:lstStyle>
            <a:lvl1pPr marL="228600" indent="-228600">
              <a:buFont typeface="Courier New" panose="02070309020205020404" pitchFamily="49" charset="0"/>
              <a:buChar char="o"/>
              <a:defRPr/>
            </a:lvl1pPr>
            <a:lvl2pPr marL="685800" indent="-228600">
              <a:buFont typeface="Courier New" panose="02070309020205020404" pitchFamily="49" charset="0"/>
              <a:buChar char="o"/>
              <a:defRPr/>
            </a:lvl2pPr>
            <a:lvl3pPr marL="1143000" indent="-228600">
              <a:buFont typeface="Courier New" panose="02070309020205020404" pitchFamily="49" charset="0"/>
              <a:buChar char="o"/>
              <a:defRPr/>
            </a:lvl3pPr>
            <a:lvl4pPr marL="1600200" indent="-228600">
              <a:buFont typeface="Courier New" panose="02070309020205020404" pitchFamily="49" charset="0"/>
              <a:buChar char="o"/>
              <a:defRPr/>
            </a:lvl4pPr>
            <a:lvl5pPr marL="2057400" indent="-228600">
              <a:buFont typeface="Courier New" panose="02070309020205020404" pitchFamily="49" charset="0"/>
              <a:buChar char="o"/>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a:extLst>
              <a:ext uri="{FF2B5EF4-FFF2-40B4-BE49-F238E27FC236}">
                <a16:creationId xmlns:a16="http://schemas.microsoft.com/office/drawing/2014/main" id="{C8BD6B08-B063-4EEE-929B-05FD6F8974DC}"/>
              </a:ext>
            </a:extLst>
          </p:cNvPr>
          <p:cNvPicPr>
            <a:picLocks noChangeAspect="1"/>
          </p:cNvPicPr>
          <p:nvPr/>
        </p:nvPicPr>
        <p:blipFill>
          <a:blip r:embed="rId3" cstate="print">
            <a:alphaModFix amt="25000"/>
            <a:extLst>
              <a:ext uri="{28A0092B-C50C-407E-A947-70E740481C1C}">
                <a14:useLocalDpi xmlns:a14="http://schemas.microsoft.com/office/drawing/2010/main" val="0"/>
              </a:ext>
            </a:extLst>
          </a:blip>
          <a:stretch>
            <a:fillRect/>
          </a:stretch>
        </p:blipFill>
        <p:spPr>
          <a:xfrm>
            <a:off x="457200" y="6427647"/>
            <a:ext cx="253005" cy="253005"/>
          </a:xfrm>
          <a:prstGeom prst="rect">
            <a:avLst/>
          </a:prstGeom>
        </p:spPr>
      </p:pic>
      <p:cxnSp>
        <p:nvCxnSpPr>
          <p:cNvPr id="12" name="Straight Connector 11">
            <a:extLst>
              <a:ext uri="{FF2B5EF4-FFF2-40B4-BE49-F238E27FC236}">
                <a16:creationId xmlns:a16="http://schemas.microsoft.com/office/drawing/2014/main" id="{869DD166-F9E9-45EA-A304-4C047B06042D}"/>
              </a:ext>
            </a:extLst>
          </p:cNvPr>
          <p:cNvCxnSpPr>
            <a:cxnSpLocks/>
          </p:cNvCxnSpPr>
          <p:nvPr/>
        </p:nvCxnSpPr>
        <p:spPr>
          <a:xfrm>
            <a:off x="494759" y="855352"/>
            <a:ext cx="729342" cy="0"/>
          </a:xfrm>
          <a:prstGeom prst="line">
            <a:avLst/>
          </a:prstGeom>
          <a:ln w="38100">
            <a:solidFill>
              <a:srgbClr val="F7941F"/>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C5C0FAF0-A608-4683-ACF6-0A5334BCF720}"/>
              </a:ext>
            </a:extLst>
          </p:cNvPr>
          <p:cNvSpPr>
            <a:spLocks noGrp="1"/>
          </p:cNvSpPr>
          <p:nvPr>
            <p:ph type="title" hasCustomPrompt="1"/>
          </p:nvPr>
        </p:nvSpPr>
        <p:spPr>
          <a:xfrm>
            <a:off x="372356" y="233149"/>
            <a:ext cx="11517891" cy="608092"/>
          </a:xfrm>
          <a:prstGeom prst="rect">
            <a:avLst/>
          </a:prstGeom>
        </p:spPr>
        <p:txBody>
          <a:bodyPr/>
          <a:lstStyle>
            <a:lvl1pPr>
              <a:defRPr>
                <a:solidFill>
                  <a:schemeClr val="accent4"/>
                </a:solidFill>
              </a:defRPr>
            </a:lvl1pPr>
          </a:lstStyle>
          <a:p>
            <a:r>
              <a:rPr lang="en-US" dirty="0"/>
              <a:t>SINGLE LINE SLIDE TITLE</a:t>
            </a:r>
          </a:p>
        </p:txBody>
      </p:sp>
      <p:sp>
        <p:nvSpPr>
          <p:cNvPr id="9" name="Content Placeholder 3">
            <a:extLst>
              <a:ext uri="{FF2B5EF4-FFF2-40B4-BE49-F238E27FC236}">
                <a16:creationId xmlns:a16="http://schemas.microsoft.com/office/drawing/2014/main" id="{29030618-5C73-4AF2-8B7A-84D0765373EE}"/>
              </a:ext>
            </a:extLst>
          </p:cNvPr>
          <p:cNvSpPr>
            <a:spLocks noGrp="1"/>
          </p:cNvSpPr>
          <p:nvPr>
            <p:ph sz="quarter" idx="13"/>
          </p:nvPr>
        </p:nvSpPr>
        <p:spPr>
          <a:xfrm>
            <a:off x="6403847" y="1441690"/>
            <a:ext cx="5486400" cy="4735514"/>
          </a:xfrm>
          <a:prstGeom prst="rect">
            <a:avLst/>
          </a:prstGeom>
        </p:spPr>
        <p:txBody>
          <a:bodyPr/>
          <a:lstStyle>
            <a:lvl1pPr marL="228600" indent="-228600">
              <a:buFont typeface="Courier New" panose="02070309020205020404" pitchFamily="49" charset="0"/>
              <a:buChar char="o"/>
              <a:defRPr/>
            </a:lvl1pPr>
            <a:lvl2pPr marL="685800" indent="-228600">
              <a:buFont typeface="Courier New" panose="02070309020205020404" pitchFamily="49" charset="0"/>
              <a:buChar char="o"/>
              <a:defRPr/>
            </a:lvl2pPr>
            <a:lvl3pPr marL="1143000" indent="-228600">
              <a:buFont typeface="Courier New" panose="02070309020205020404" pitchFamily="49" charset="0"/>
              <a:buChar char="o"/>
              <a:defRPr/>
            </a:lvl3pPr>
            <a:lvl4pPr marL="1600200" indent="-228600">
              <a:buFont typeface="Courier New" panose="02070309020205020404" pitchFamily="49" charset="0"/>
              <a:buChar char="o"/>
              <a:defRPr/>
            </a:lvl4pPr>
            <a:lvl5pPr marL="2057400" indent="-228600">
              <a:buFont typeface="Courier New" panose="02070309020205020404" pitchFamily="49" charset="0"/>
              <a:buChar char="o"/>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5">
            <a:extLst>
              <a:ext uri="{FF2B5EF4-FFF2-40B4-BE49-F238E27FC236}">
                <a16:creationId xmlns:a16="http://schemas.microsoft.com/office/drawing/2014/main" id="{662D5C71-1856-4588-8B01-6C68C7C279A3}"/>
              </a:ext>
            </a:extLst>
          </p:cNvPr>
          <p:cNvSpPr txBox="1">
            <a:spLocks/>
          </p:cNvSpPr>
          <p:nvPr/>
        </p:nvSpPr>
        <p:spPr>
          <a:xfrm>
            <a:off x="10655808" y="6551125"/>
            <a:ext cx="1234440" cy="123111"/>
          </a:xfrm>
          <a:prstGeom prst="rect">
            <a:avLst/>
          </a:prstGeom>
        </p:spPr>
        <p:txBody>
          <a:bodyPr vert="horz" wrap="square" lIns="0" tIns="0" rIns="0" bIns="0" rtlCol="0" anchor="ctr">
            <a:spAutoFit/>
          </a:bodyPr>
          <a:lstStyle>
            <a:defPPr>
              <a:defRPr lang="en-US"/>
            </a:defPPr>
            <a:lvl1pPr marL="0" algn="r" defTabSz="914400" rtl="0" eaLnBrk="1" latinLnBrk="0" hangingPunct="1">
              <a:defRPr sz="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0C864C9-7200-4518-AEB1-724BA256ACD7}" type="slidenum">
              <a:rPr lang="en-US" smtClean="0"/>
              <a:pPr/>
              <a:t>‹#›</a:t>
            </a:fld>
            <a:endParaRPr lang="en-US" dirty="0"/>
          </a:p>
        </p:txBody>
      </p:sp>
    </p:spTree>
    <p:extLst>
      <p:ext uri="{BB962C8B-B14F-4D97-AF65-F5344CB8AC3E}">
        <p14:creationId xmlns:p14="http://schemas.microsoft.com/office/powerpoint/2010/main" val="79676221"/>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ondary-Comparison">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F093D4E9-92C9-0548-A169-3B3033789B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Rounded Rectangle 2">
            <a:extLst>
              <a:ext uri="{FF2B5EF4-FFF2-40B4-BE49-F238E27FC236}">
                <a16:creationId xmlns:a16="http://schemas.microsoft.com/office/drawing/2014/main" id="{54591349-B741-4D2E-A61F-0ABB538EE60D}"/>
              </a:ext>
            </a:extLst>
          </p:cNvPr>
          <p:cNvSpPr/>
          <p:nvPr/>
        </p:nvSpPr>
        <p:spPr>
          <a:xfrm>
            <a:off x="6884894" y="1304365"/>
            <a:ext cx="5889812" cy="4114800"/>
          </a:xfrm>
          <a:prstGeom prst="roundRect">
            <a:avLst>
              <a:gd name="adj" fmla="val 1810"/>
            </a:avLst>
          </a:prstGeom>
          <a:solidFill>
            <a:srgbClr val="10527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ontent Placeholder 3">
            <a:extLst>
              <a:ext uri="{FF2B5EF4-FFF2-40B4-BE49-F238E27FC236}">
                <a16:creationId xmlns:a16="http://schemas.microsoft.com/office/drawing/2014/main" id="{EC489E30-2E93-487E-8728-0E33141ED623}"/>
              </a:ext>
            </a:extLst>
          </p:cNvPr>
          <p:cNvSpPr>
            <a:spLocks noGrp="1"/>
          </p:cNvSpPr>
          <p:nvPr>
            <p:ph sz="quarter" idx="14"/>
          </p:nvPr>
        </p:nvSpPr>
        <p:spPr>
          <a:xfrm>
            <a:off x="7198658" y="2112839"/>
            <a:ext cx="4691589" cy="2935411"/>
          </a:xfrm>
          <a:prstGeom prst="rect">
            <a:avLst/>
          </a:prstGeom>
        </p:spPr>
        <p:txBody>
          <a:bodyPr/>
          <a:lstStyle>
            <a:lvl1pPr marL="228600" indent="-228600">
              <a:buFont typeface="Courier New" panose="02070309020205020404" pitchFamily="49" charset="0"/>
              <a:buChar char="o"/>
              <a:defRPr>
                <a:solidFill>
                  <a:schemeClr val="bg1"/>
                </a:solidFill>
              </a:defRPr>
            </a:lvl1pPr>
            <a:lvl2pPr marL="685800" indent="-228600">
              <a:buFont typeface="Courier New" panose="02070309020205020404" pitchFamily="49" charset="0"/>
              <a:buChar char="o"/>
              <a:defRPr>
                <a:solidFill>
                  <a:schemeClr val="bg1"/>
                </a:solidFill>
              </a:defRPr>
            </a:lvl2pPr>
            <a:lvl3pPr marL="1143000" indent="-228600">
              <a:buFont typeface="Courier New" panose="02070309020205020404" pitchFamily="49" charset="0"/>
              <a:buChar char="o"/>
              <a:defRPr>
                <a:solidFill>
                  <a:schemeClr val="bg1"/>
                </a:solidFill>
              </a:defRPr>
            </a:lvl3pPr>
            <a:lvl4pPr marL="1600200" indent="-228600">
              <a:buFont typeface="Courier New" panose="02070309020205020404" pitchFamily="49" charset="0"/>
              <a:buChar char="o"/>
              <a:defRPr>
                <a:solidFill>
                  <a:schemeClr val="bg1"/>
                </a:solidFill>
              </a:defRPr>
            </a:lvl4pPr>
            <a:lvl5pPr marL="2057400" indent="-228600">
              <a:buFont typeface="Courier New" panose="02070309020205020404" pitchFamily="49" charset="0"/>
              <a:buChar char="o"/>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Content Placeholder 11">
            <a:extLst>
              <a:ext uri="{FF2B5EF4-FFF2-40B4-BE49-F238E27FC236}">
                <a16:creationId xmlns:a16="http://schemas.microsoft.com/office/drawing/2014/main" id="{1B8F160B-DE3C-4394-9C6D-F3AD02C2CECA}"/>
              </a:ext>
            </a:extLst>
          </p:cNvPr>
          <p:cNvSpPr>
            <a:spLocks noGrp="1"/>
          </p:cNvSpPr>
          <p:nvPr>
            <p:ph sz="quarter" idx="15" hasCustomPrompt="1"/>
          </p:nvPr>
        </p:nvSpPr>
        <p:spPr>
          <a:xfrm>
            <a:off x="7198657" y="1469865"/>
            <a:ext cx="4691589" cy="423400"/>
          </a:xfrm>
          <a:prstGeom prst="rect">
            <a:avLst/>
          </a:prstGeom>
        </p:spPr>
        <p:txBody>
          <a:bodyPr/>
          <a:lstStyle>
            <a:lvl1pPr marL="0" indent="0" algn="l" defTabSz="914400" rtl="0" eaLnBrk="1" latinLnBrk="0" hangingPunct="1">
              <a:buNone/>
              <a:defRPr lang="en-US" sz="2000" kern="1200" dirty="0">
                <a:solidFill>
                  <a:schemeClr val="bg1"/>
                </a:solidFill>
                <a:latin typeface="Montserrat SemiBold" pitchFamily="2" charset="77"/>
                <a:ea typeface="+mn-ea"/>
                <a:cs typeface="+mn-cs"/>
              </a:defRPr>
            </a:lvl1pPr>
            <a:lvl2pPr>
              <a:defRPr lang="en-US" sz="1600" b="0" kern="1200" cap="none" spc="0" baseline="0" dirty="0" smtClean="0">
                <a:solidFill>
                  <a:schemeClr val="tx2"/>
                </a:solidFill>
                <a:latin typeface="Montserrat"/>
                <a:ea typeface="+mj-ea"/>
                <a:cs typeface="+mj-cs"/>
              </a:defRPr>
            </a:lvl2pPr>
            <a:lvl3pPr>
              <a:defRPr lang="en-US" sz="1600" b="0" kern="1200" cap="none" spc="0" baseline="0" dirty="0" smtClean="0">
                <a:solidFill>
                  <a:schemeClr val="tx2"/>
                </a:solidFill>
                <a:latin typeface="Montserrat"/>
                <a:ea typeface="+mj-ea"/>
                <a:cs typeface="+mj-cs"/>
              </a:defRPr>
            </a:lvl3pPr>
            <a:lvl4pPr>
              <a:defRPr lang="en-US" sz="1600" b="0" kern="1200" cap="none" spc="0" baseline="0" dirty="0" smtClean="0">
                <a:solidFill>
                  <a:schemeClr val="tx2"/>
                </a:solidFill>
                <a:latin typeface="Montserrat"/>
                <a:ea typeface="+mj-ea"/>
                <a:cs typeface="+mj-cs"/>
              </a:defRPr>
            </a:lvl4pPr>
            <a:lvl5pPr>
              <a:defRPr lang="en-US" sz="1600" b="0" kern="1200" cap="none" spc="0" baseline="0" dirty="0">
                <a:solidFill>
                  <a:schemeClr val="tx2"/>
                </a:solidFill>
                <a:latin typeface="Montserrat"/>
                <a:ea typeface="+mj-ea"/>
                <a:cs typeface="+mj-cs"/>
              </a:defRPr>
            </a:lvl5pPr>
          </a:lstStyle>
          <a:p>
            <a:pPr lvl="0"/>
            <a:r>
              <a:rPr lang="en-US" dirty="0"/>
              <a:t>Click to Edit Subtitle</a:t>
            </a:r>
          </a:p>
        </p:txBody>
      </p:sp>
      <p:sp>
        <p:nvSpPr>
          <p:cNvPr id="18" name="Content Placeholder 3">
            <a:extLst>
              <a:ext uri="{FF2B5EF4-FFF2-40B4-BE49-F238E27FC236}">
                <a16:creationId xmlns:a16="http://schemas.microsoft.com/office/drawing/2014/main" id="{ADA58DF2-5D4D-403E-B6ED-D38AA171FEDC}"/>
              </a:ext>
            </a:extLst>
          </p:cNvPr>
          <p:cNvSpPr>
            <a:spLocks noGrp="1"/>
          </p:cNvSpPr>
          <p:nvPr>
            <p:ph sz="quarter" idx="12"/>
          </p:nvPr>
        </p:nvSpPr>
        <p:spPr>
          <a:xfrm>
            <a:off x="372357" y="2067698"/>
            <a:ext cx="5486400" cy="4114801"/>
          </a:xfrm>
          <a:prstGeom prst="rect">
            <a:avLst/>
          </a:prstGeom>
        </p:spPr>
        <p:txBody>
          <a:bodyPr/>
          <a:lstStyle>
            <a:lvl1pPr marL="228600" indent="-228600">
              <a:buFont typeface="Courier New" panose="02070309020205020404" pitchFamily="49" charset="0"/>
              <a:buChar char="o"/>
              <a:defRPr/>
            </a:lvl1pPr>
            <a:lvl2pPr marL="685800" indent="-228600">
              <a:buFont typeface="Courier New" panose="02070309020205020404" pitchFamily="49" charset="0"/>
              <a:buChar char="o"/>
              <a:defRPr/>
            </a:lvl2pPr>
            <a:lvl3pPr marL="1143000" indent="-228600">
              <a:buFont typeface="Courier New" panose="02070309020205020404" pitchFamily="49" charset="0"/>
              <a:buChar char="o"/>
              <a:defRPr/>
            </a:lvl3pPr>
            <a:lvl4pPr marL="1600200" indent="-228600">
              <a:buFont typeface="Courier New" panose="02070309020205020404" pitchFamily="49" charset="0"/>
              <a:buChar char="o"/>
              <a:defRPr/>
            </a:lvl4pPr>
            <a:lvl5pPr marL="2057400" indent="-228600">
              <a:buFont typeface="Courier New" panose="02070309020205020404" pitchFamily="49" charset="0"/>
              <a:buChar char="o"/>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a:extLst>
              <a:ext uri="{FF2B5EF4-FFF2-40B4-BE49-F238E27FC236}">
                <a16:creationId xmlns:a16="http://schemas.microsoft.com/office/drawing/2014/main" id="{C8BD6B08-B063-4EEE-929B-05FD6F8974DC}"/>
              </a:ext>
            </a:extLst>
          </p:cNvPr>
          <p:cNvPicPr>
            <a:picLocks noChangeAspect="1"/>
          </p:cNvPicPr>
          <p:nvPr/>
        </p:nvPicPr>
        <p:blipFill>
          <a:blip r:embed="rId3" cstate="print">
            <a:alphaModFix amt="25000"/>
            <a:extLst>
              <a:ext uri="{28A0092B-C50C-407E-A947-70E740481C1C}">
                <a14:useLocalDpi xmlns:a14="http://schemas.microsoft.com/office/drawing/2010/main" val="0"/>
              </a:ext>
            </a:extLst>
          </a:blip>
          <a:stretch>
            <a:fillRect/>
          </a:stretch>
        </p:blipFill>
        <p:spPr>
          <a:xfrm>
            <a:off x="457200" y="6427647"/>
            <a:ext cx="253005" cy="253005"/>
          </a:xfrm>
          <a:prstGeom prst="rect">
            <a:avLst/>
          </a:prstGeom>
        </p:spPr>
      </p:pic>
      <p:cxnSp>
        <p:nvCxnSpPr>
          <p:cNvPr id="12" name="Straight Connector 11">
            <a:extLst>
              <a:ext uri="{FF2B5EF4-FFF2-40B4-BE49-F238E27FC236}">
                <a16:creationId xmlns:a16="http://schemas.microsoft.com/office/drawing/2014/main" id="{869DD166-F9E9-45EA-A304-4C047B06042D}"/>
              </a:ext>
            </a:extLst>
          </p:cNvPr>
          <p:cNvCxnSpPr>
            <a:cxnSpLocks/>
          </p:cNvCxnSpPr>
          <p:nvPr/>
        </p:nvCxnSpPr>
        <p:spPr>
          <a:xfrm>
            <a:off x="494759" y="855352"/>
            <a:ext cx="729342" cy="0"/>
          </a:xfrm>
          <a:prstGeom prst="line">
            <a:avLst/>
          </a:prstGeom>
          <a:ln w="38100">
            <a:solidFill>
              <a:srgbClr val="F7941F"/>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C5C0FAF0-A608-4683-ACF6-0A5334BCF720}"/>
              </a:ext>
            </a:extLst>
          </p:cNvPr>
          <p:cNvSpPr>
            <a:spLocks noGrp="1"/>
          </p:cNvSpPr>
          <p:nvPr>
            <p:ph type="title" hasCustomPrompt="1"/>
          </p:nvPr>
        </p:nvSpPr>
        <p:spPr>
          <a:xfrm>
            <a:off x="372356" y="233149"/>
            <a:ext cx="11517891" cy="608092"/>
          </a:xfrm>
          <a:prstGeom prst="rect">
            <a:avLst/>
          </a:prstGeom>
        </p:spPr>
        <p:txBody>
          <a:bodyPr/>
          <a:lstStyle>
            <a:lvl1pPr>
              <a:defRPr>
                <a:solidFill>
                  <a:schemeClr val="accent4"/>
                </a:solidFill>
              </a:defRPr>
            </a:lvl1pPr>
          </a:lstStyle>
          <a:p>
            <a:r>
              <a:rPr lang="en-US" dirty="0"/>
              <a:t>SINGLE LINE SLIDE TITLE</a:t>
            </a:r>
          </a:p>
        </p:txBody>
      </p:sp>
      <p:sp>
        <p:nvSpPr>
          <p:cNvPr id="19" name="Content Placeholder 11">
            <a:extLst>
              <a:ext uri="{FF2B5EF4-FFF2-40B4-BE49-F238E27FC236}">
                <a16:creationId xmlns:a16="http://schemas.microsoft.com/office/drawing/2014/main" id="{F47332E9-C53B-485E-83C4-7FE4A9BD402E}"/>
              </a:ext>
            </a:extLst>
          </p:cNvPr>
          <p:cNvSpPr>
            <a:spLocks noGrp="1"/>
          </p:cNvSpPr>
          <p:nvPr>
            <p:ph sz="quarter" idx="13" hasCustomPrompt="1"/>
          </p:nvPr>
        </p:nvSpPr>
        <p:spPr>
          <a:xfrm>
            <a:off x="372356" y="1424724"/>
            <a:ext cx="5486400" cy="423400"/>
          </a:xfrm>
          <a:prstGeom prst="rect">
            <a:avLst/>
          </a:prstGeom>
        </p:spPr>
        <p:txBody>
          <a:bodyPr/>
          <a:lstStyle>
            <a:lvl1pPr marL="0" indent="0" algn="l" defTabSz="914400" rtl="0" eaLnBrk="1" latinLnBrk="0" hangingPunct="1">
              <a:buNone/>
              <a:defRPr lang="en-US" sz="2000" kern="1200" dirty="0">
                <a:solidFill>
                  <a:schemeClr val="tx2"/>
                </a:solidFill>
                <a:latin typeface="Montserrat SemiBold" pitchFamily="2" charset="77"/>
                <a:ea typeface="+mn-ea"/>
                <a:cs typeface="+mn-cs"/>
              </a:defRPr>
            </a:lvl1pPr>
            <a:lvl2pPr>
              <a:defRPr lang="en-US" sz="1600" b="0" kern="1200" cap="none" spc="0" baseline="0" dirty="0" smtClean="0">
                <a:solidFill>
                  <a:schemeClr val="tx2"/>
                </a:solidFill>
                <a:latin typeface="Montserrat"/>
                <a:ea typeface="+mj-ea"/>
                <a:cs typeface="+mj-cs"/>
              </a:defRPr>
            </a:lvl2pPr>
            <a:lvl3pPr>
              <a:defRPr lang="en-US" sz="1600" b="0" kern="1200" cap="none" spc="0" baseline="0" dirty="0" smtClean="0">
                <a:solidFill>
                  <a:schemeClr val="tx2"/>
                </a:solidFill>
                <a:latin typeface="Montserrat"/>
                <a:ea typeface="+mj-ea"/>
                <a:cs typeface="+mj-cs"/>
              </a:defRPr>
            </a:lvl3pPr>
            <a:lvl4pPr>
              <a:defRPr lang="en-US" sz="1600" b="0" kern="1200" cap="none" spc="0" baseline="0" dirty="0" smtClean="0">
                <a:solidFill>
                  <a:schemeClr val="tx2"/>
                </a:solidFill>
                <a:latin typeface="Montserrat"/>
                <a:ea typeface="+mj-ea"/>
                <a:cs typeface="+mj-cs"/>
              </a:defRPr>
            </a:lvl4pPr>
            <a:lvl5pPr>
              <a:defRPr lang="en-US" sz="1600" b="0" kern="1200" cap="none" spc="0" baseline="0" dirty="0">
                <a:solidFill>
                  <a:schemeClr val="tx2"/>
                </a:solidFill>
                <a:latin typeface="Montserrat"/>
                <a:ea typeface="+mj-ea"/>
                <a:cs typeface="+mj-cs"/>
              </a:defRPr>
            </a:lvl5pPr>
          </a:lstStyle>
          <a:p>
            <a:pPr lvl="0"/>
            <a:r>
              <a:rPr lang="en-US" dirty="0"/>
              <a:t>Click to Edit Subtitle</a:t>
            </a:r>
          </a:p>
        </p:txBody>
      </p:sp>
      <p:sp>
        <p:nvSpPr>
          <p:cNvPr id="22" name="Slide Number Placeholder 5">
            <a:extLst>
              <a:ext uri="{FF2B5EF4-FFF2-40B4-BE49-F238E27FC236}">
                <a16:creationId xmlns:a16="http://schemas.microsoft.com/office/drawing/2014/main" id="{6A0DDB0F-B872-49C8-BA1F-1E04DCCC90E6}"/>
              </a:ext>
            </a:extLst>
          </p:cNvPr>
          <p:cNvSpPr txBox="1">
            <a:spLocks/>
          </p:cNvSpPr>
          <p:nvPr/>
        </p:nvSpPr>
        <p:spPr>
          <a:xfrm>
            <a:off x="10655808" y="6551125"/>
            <a:ext cx="1234440" cy="123111"/>
          </a:xfrm>
          <a:prstGeom prst="rect">
            <a:avLst/>
          </a:prstGeom>
        </p:spPr>
        <p:txBody>
          <a:bodyPr vert="horz" wrap="square" lIns="0" tIns="0" rIns="0" bIns="0" rtlCol="0" anchor="ctr">
            <a:spAutoFit/>
          </a:bodyPr>
          <a:lstStyle>
            <a:defPPr>
              <a:defRPr lang="en-US"/>
            </a:defPPr>
            <a:lvl1pPr marL="0" algn="r" defTabSz="914400" rtl="0" eaLnBrk="1" latinLnBrk="0" hangingPunct="1">
              <a:defRPr sz="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0C864C9-7200-4518-AEB1-724BA256ACD7}" type="slidenum">
              <a:rPr lang="en-US" smtClean="0"/>
              <a:pPr/>
              <a:t>‹#›</a:t>
            </a:fld>
            <a:endParaRPr lang="en-US" dirty="0"/>
          </a:p>
        </p:txBody>
      </p:sp>
    </p:spTree>
    <p:extLst>
      <p:ext uri="{BB962C8B-B14F-4D97-AF65-F5344CB8AC3E}">
        <p14:creationId xmlns:p14="http://schemas.microsoft.com/office/powerpoint/2010/main" val="2779909566"/>
      </p:ext>
    </p:extLst>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_Secondary-Comparison">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F093D4E9-92C9-0548-A169-3B3033789B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Rectangle 15">
            <a:extLst>
              <a:ext uri="{FF2B5EF4-FFF2-40B4-BE49-F238E27FC236}">
                <a16:creationId xmlns:a16="http://schemas.microsoft.com/office/drawing/2014/main" id="{71C7DFF5-67DD-4C77-81EA-66CD22AB5A04}"/>
              </a:ext>
            </a:extLst>
          </p:cNvPr>
          <p:cNvSpPr/>
          <p:nvPr/>
        </p:nvSpPr>
        <p:spPr>
          <a:xfrm>
            <a:off x="7213600" y="1"/>
            <a:ext cx="4978400" cy="6857999"/>
          </a:xfrm>
          <a:prstGeom prst="rect">
            <a:avLst/>
          </a:prstGeom>
          <a:solidFill>
            <a:srgbClr val="21A4DF">
              <a:alpha val="19673"/>
            </a:srgbClr>
          </a:solidFill>
          <a:ln>
            <a:noFill/>
          </a:ln>
          <a:effectLst>
            <a:outerShdw blurRad="101600" dist="50800" dir="708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Content Placeholder 11">
            <a:extLst>
              <a:ext uri="{FF2B5EF4-FFF2-40B4-BE49-F238E27FC236}">
                <a16:creationId xmlns:a16="http://schemas.microsoft.com/office/drawing/2014/main" id="{1B8F160B-DE3C-4394-9C6D-F3AD02C2CECA}"/>
              </a:ext>
            </a:extLst>
          </p:cNvPr>
          <p:cNvSpPr>
            <a:spLocks noGrp="1"/>
          </p:cNvSpPr>
          <p:nvPr>
            <p:ph sz="quarter" idx="15" hasCustomPrompt="1"/>
          </p:nvPr>
        </p:nvSpPr>
        <p:spPr>
          <a:xfrm>
            <a:off x="7696200" y="1792138"/>
            <a:ext cx="4194047" cy="3273724"/>
          </a:xfrm>
          <a:prstGeom prst="rect">
            <a:avLst/>
          </a:prstGeom>
        </p:spPr>
        <p:txBody>
          <a:bodyPr anchor="ctr" anchorCtr="0"/>
          <a:lstStyle>
            <a:lvl1pPr marL="0" indent="0" algn="ctr" defTabSz="914400" rtl="0" eaLnBrk="1" latinLnBrk="0" hangingPunct="1">
              <a:buNone/>
              <a:defRPr lang="en-US" sz="6000" b="0" i="0" kern="1200" cap="all" baseline="0" dirty="0">
                <a:solidFill>
                  <a:srgbClr val="105270"/>
                </a:solidFill>
                <a:latin typeface="Oswald" pitchFamily="2" charset="77"/>
                <a:ea typeface="+mn-ea"/>
                <a:cs typeface="+mn-cs"/>
              </a:defRPr>
            </a:lvl1pPr>
            <a:lvl2pPr>
              <a:defRPr lang="en-US" sz="1600" b="0" kern="1200" cap="none" spc="0" baseline="0" dirty="0" smtClean="0">
                <a:solidFill>
                  <a:schemeClr val="tx2"/>
                </a:solidFill>
                <a:latin typeface="Montserrat"/>
                <a:ea typeface="+mj-ea"/>
                <a:cs typeface="+mj-cs"/>
              </a:defRPr>
            </a:lvl2pPr>
            <a:lvl3pPr>
              <a:defRPr lang="en-US" sz="1600" b="0" kern="1200" cap="none" spc="0" baseline="0" dirty="0" smtClean="0">
                <a:solidFill>
                  <a:schemeClr val="tx2"/>
                </a:solidFill>
                <a:latin typeface="Montserrat"/>
                <a:ea typeface="+mj-ea"/>
                <a:cs typeface="+mj-cs"/>
              </a:defRPr>
            </a:lvl3pPr>
            <a:lvl4pPr>
              <a:defRPr lang="en-US" sz="1600" b="0" kern="1200" cap="none" spc="0" baseline="0" dirty="0" smtClean="0">
                <a:solidFill>
                  <a:schemeClr val="tx2"/>
                </a:solidFill>
                <a:latin typeface="Montserrat"/>
                <a:ea typeface="+mj-ea"/>
                <a:cs typeface="+mj-cs"/>
              </a:defRPr>
            </a:lvl4pPr>
            <a:lvl5pPr>
              <a:defRPr lang="en-US" sz="1600" b="0" kern="1200" cap="none" spc="0" baseline="0" dirty="0">
                <a:solidFill>
                  <a:schemeClr val="tx2"/>
                </a:solidFill>
                <a:latin typeface="Montserrat"/>
                <a:ea typeface="+mj-ea"/>
                <a:cs typeface="+mj-cs"/>
              </a:defRPr>
            </a:lvl5pPr>
          </a:lstStyle>
          <a:p>
            <a:pPr lvl="0"/>
            <a:r>
              <a:rPr lang="en-US" dirty="0"/>
              <a:t>CALLOUT OR SIDEBAR</a:t>
            </a:r>
          </a:p>
        </p:txBody>
      </p:sp>
      <p:sp>
        <p:nvSpPr>
          <p:cNvPr id="18" name="Content Placeholder 3">
            <a:extLst>
              <a:ext uri="{FF2B5EF4-FFF2-40B4-BE49-F238E27FC236}">
                <a16:creationId xmlns:a16="http://schemas.microsoft.com/office/drawing/2014/main" id="{ADA58DF2-5D4D-403E-B6ED-D38AA171FEDC}"/>
              </a:ext>
            </a:extLst>
          </p:cNvPr>
          <p:cNvSpPr>
            <a:spLocks noGrp="1"/>
          </p:cNvSpPr>
          <p:nvPr>
            <p:ph sz="quarter" idx="12"/>
          </p:nvPr>
        </p:nvSpPr>
        <p:spPr>
          <a:xfrm>
            <a:off x="372357" y="2067698"/>
            <a:ext cx="5486400" cy="4114801"/>
          </a:xfrm>
          <a:prstGeom prst="rect">
            <a:avLst/>
          </a:prstGeom>
        </p:spPr>
        <p:txBody>
          <a:bodyPr/>
          <a:lstStyle>
            <a:lvl1pPr marL="228600" indent="-228600">
              <a:buFont typeface="Courier New" panose="02070309020205020404" pitchFamily="49" charset="0"/>
              <a:buChar char="o"/>
              <a:defRPr/>
            </a:lvl1pPr>
            <a:lvl2pPr marL="685800" indent="-228600">
              <a:buFont typeface="Courier New" panose="02070309020205020404" pitchFamily="49" charset="0"/>
              <a:buChar char="o"/>
              <a:defRPr/>
            </a:lvl2pPr>
            <a:lvl3pPr marL="1143000" indent="-228600">
              <a:buFont typeface="Courier New" panose="02070309020205020404" pitchFamily="49" charset="0"/>
              <a:buChar char="o"/>
              <a:defRPr/>
            </a:lvl3pPr>
            <a:lvl4pPr marL="1600200" indent="-228600">
              <a:buFont typeface="Courier New" panose="02070309020205020404" pitchFamily="49" charset="0"/>
              <a:buChar char="o"/>
              <a:defRPr/>
            </a:lvl4pPr>
            <a:lvl5pPr marL="2057400" indent="-228600">
              <a:buFont typeface="Courier New" panose="02070309020205020404" pitchFamily="49" charset="0"/>
              <a:buChar char="o"/>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a:extLst>
              <a:ext uri="{FF2B5EF4-FFF2-40B4-BE49-F238E27FC236}">
                <a16:creationId xmlns:a16="http://schemas.microsoft.com/office/drawing/2014/main" id="{C8BD6B08-B063-4EEE-929B-05FD6F8974DC}"/>
              </a:ext>
            </a:extLst>
          </p:cNvPr>
          <p:cNvPicPr>
            <a:picLocks noChangeAspect="1"/>
          </p:cNvPicPr>
          <p:nvPr/>
        </p:nvPicPr>
        <p:blipFill>
          <a:blip r:embed="rId3" cstate="print">
            <a:alphaModFix amt="25000"/>
            <a:extLst>
              <a:ext uri="{28A0092B-C50C-407E-A947-70E740481C1C}">
                <a14:useLocalDpi xmlns:a14="http://schemas.microsoft.com/office/drawing/2010/main" val="0"/>
              </a:ext>
            </a:extLst>
          </a:blip>
          <a:stretch>
            <a:fillRect/>
          </a:stretch>
        </p:blipFill>
        <p:spPr>
          <a:xfrm>
            <a:off x="457200" y="6427647"/>
            <a:ext cx="253005" cy="253005"/>
          </a:xfrm>
          <a:prstGeom prst="rect">
            <a:avLst/>
          </a:prstGeom>
        </p:spPr>
      </p:pic>
      <p:cxnSp>
        <p:nvCxnSpPr>
          <p:cNvPr id="12" name="Straight Connector 11">
            <a:extLst>
              <a:ext uri="{FF2B5EF4-FFF2-40B4-BE49-F238E27FC236}">
                <a16:creationId xmlns:a16="http://schemas.microsoft.com/office/drawing/2014/main" id="{869DD166-F9E9-45EA-A304-4C047B06042D}"/>
              </a:ext>
            </a:extLst>
          </p:cNvPr>
          <p:cNvCxnSpPr>
            <a:cxnSpLocks/>
          </p:cNvCxnSpPr>
          <p:nvPr/>
        </p:nvCxnSpPr>
        <p:spPr>
          <a:xfrm>
            <a:off x="494759" y="855352"/>
            <a:ext cx="729342" cy="0"/>
          </a:xfrm>
          <a:prstGeom prst="line">
            <a:avLst/>
          </a:prstGeom>
          <a:ln w="38100">
            <a:solidFill>
              <a:srgbClr val="F7941F"/>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C5C0FAF0-A608-4683-ACF6-0A5334BCF720}"/>
              </a:ext>
            </a:extLst>
          </p:cNvPr>
          <p:cNvSpPr>
            <a:spLocks noGrp="1"/>
          </p:cNvSpPr>
          <p:nvPr>
            <p:ph type="title" hasCustomPrompt="1"/>
          </p:nvPr>
        </p:nvSpPr>
        <p:spPr>
          <a:xfrm>
            <a:off x="372356" y="233149"/>
            <a:ext cx="11517891" cy="608092"/>
          </a:xfrm>
          <a:prstGeom prst="rect">
            <a:avLst/>
          </a:prstGeom>
        </p:spPr>
        <p:txBody>
          <a:bodyPr/>
          <a:lstStyle>
            <a:lvl1pPr>
              <a:defRPr>
                <a:solidFill>
                  <a:schemeClr val="accent4"/>
                </a:solidFill>
              </a:defRPr>
            </a:lvl1pPr>
          </a:lstStyle>
          <a:p>
            <a:r>
              <a:rPr lang="en-US" dirty="0"/>
              <a:t>SINGLE LINE SLIDE TITLE</a:t>
            </a:r>
          </a:p>
        </p:txBody>
      </p:sp>
      <p:sp>
        <p:nvSpPr>
          <p:cNvPr id="19" name="Content Placeholder 11">
            <a:extLst>
              <a:ext uri="{FF2B5EF4-FFF2-40B4-BE49-F238E27FC236}">
                <a16:creationId xmlns:a16="http://schemas.microsoft.com/office/drawing/2014/main" id="{F47332E9-C53B-485E-83C4-7FE4A9BD402E}"/>
              </a:ext>
            </a:extLst>
          </p:cNvPr>
          <p:cNvSpPr>
            <a:spLocks noGrp="1"/>
          </p:cNvSpPr>
          <p:nvPr>
            <p:ph sz="quarter" idx="13" hasCustomPrompt="1"/>
          </p:nvPr>
        </p:nvSpPr>
        <p:spPr>
          <a:xfrm>
            <a:off x="372356" y="1424724"/>
            <a:ext cx="5486400" cy="423400"/>
          </a:xfrm>
          <a:prstGeom prst="rect">
            <a:avLst/>
          </a:prstGeom>
        </p:spPr>
        <p:txBody>
          <a:bodyPr/>
          <a:lstStyle>
            <a:lvl1pPr marL="0" indent="0" algn="l" defTabSz="914400" rtl="0" eaLnBrk="1" latinLnBrk="0" hangingPunct="1">
              <a:buNone/>
              <a:defRPr lang="en-US" sz="2000" kern="1200" dirty="0">
                <a:solidFill>
                  <a:schemeClr val="tx2"/>
                </a:solidFill>
                <a:latin typeface="Montserrat SemiBold" pitchFamily="2" charset="77"/>
                <a:ea typeface="+mn-ea"/>
                <a:cs typeface="+mn-cs"/>
              </a:defRPr>
            </a:lvl1pPr>
            <a:lvl2pPr>
              <a:defRPr lang="en-US" sz="1600" b="0" kern="1200" cap="none" spc="0" baseline="0" dirty="0" smtClean="0">
                <a:solidFill>
                  <a:schemeClr val="tx2"/>
                </a:solidFill>
                <a:latin typeface="Montserrat"/>
                <a:ea typeface="+mj-ea"/>
                <a:cs typeface="+mj-cs"/>
              </a:defRPr>
            </a:lvl2pPr>
            <a:lvl3pPr>
              <a:defRPr lang="en-US" sz="1600" b="0" kern="1200" cap="none" spc="0" baseline="0" dirty="0" smtClean="0">
                <a:solidFill>
                  <a:schemeClr val="tx2"/>
                </a:solidFill>
                <a:latin typeface="Montserrat"/>
                <a:ea typeface="+mj-ea"/>
                <a:cs typeface="+mj-cs"/>
              </a:defRPr>
            </a:lvl3pPr>
            <a:lvl4pPr>
              <a:defRPr lang="en-US" sz="1600" b="0" kern="1200" cap="none" spc="0" baseline="0" dirty="0" smtClean="0">
                <a:solidFill>
                  <a:schemeClr val="tx2"/>
                </a:solidFill>
                <a:latin typeface="Montserrat"/>
                <a:ea typeface="+mj-ea"/>
                <a:cs typeface="+mj-cs"/>
              </a:defRPr>
            </a:lvl4pPr>
            <a:lvl5pPr>
              <a:defRPr lang="en-US" sz="1600" b="0" kern="1200" cap="none" spc="0" baseline="0" dirty="0">
                <a:solidFill>
                  <a:schemeClr val="tx2"/>
                </a:solidFill>
                <a:latin typeface="Montserrat"/>
                <a:ea typeface="+mj-ea"/>
                <a:cs typeface="+mj-cs"/>
              </a:defRPr>
            </a:lvl5pPr>
          </a:lstStyle>
          <a:p>
            <a:pPr lvl="0"/>
            <a:r>
              <a:rPr lang="en-US" dirty="0"/>
              <a:t>Click to Edit Subtitle</a:t>
            </a:r>
          </a:p>
        </p:txBody>
      </p:sp>
      <p:sp>
        <p:nvSpPr>
          <p:cNvPr id="22" name="Slide Number Placeholder 5">
            <a:extLst>
              <a:ext uri="{FF2B5EF4-FFF2-40B4-BE49-F238E27FC236}">
                <a16:creationId xmlns:a16="http://schemas.microsoft.com/office/drawing/2014/main" id="{3B090960-D426-4098-993A-492CC507B852}"/>
              </a:ext>
            </a:extLst>
          </p:cNvPr>
          <p:cNvSpPr txBox="1">
            <a:spLocks/>
          </p:cNvSpPr>
          <p:nvPr/>
        </p:nvSpPr>
        <p:spPr>
          <a:xfrm>
            <a:off x="10655808" y="6551125"/>
            <a:ext cx="1234440" cy="123111"/>
          </a:xfrm>
          <a:prstGeom prst="rect">
            <a:avLst/>
          </a:prstGeom>
        </p:spPr>
        <p:txBody>
          <a:bodyPr vert="horz" wrap="square" lIns="0" tIns="0" rIns="0" bIns="0" rtlCol="0" anchor="ctr">
            <a:spAutoFit/>
          </a:bodyPr>
          <a:lstStyle>
            <a:defPPr>
              <a:defRPr lang="en-US"/>
            </a:defPPr>
            <a:lvl1pPr marL="0" algn="r" defTabSz="914400" rtl="0" eaLnBrk="1" latinLnBrk="0" hangingPunct="1">
              <a:defRPr sz="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0C864C9-7200-4518-AEB1-724BA256ACD7}" type="slidenum">
              <a:rPr lang="en-US" smtClean="0"/>
              <a:pPr/>
              <a:t>‹#›</a:t>
            </a:fld>
            <a:endParaRPr lang="en-US" dirty="0"/>
          </a:p>
        </p:txBody>
      </p:sp>
    </p:spTree>
    <p:extLst>
      <p:ext uri="{BB962C8B-B14F-4D97-AF65-F5344CB8AC3E}">
        <p14:creationId xmlns:p14="http://schemas.microsoft.com/office/powerpoint/2010/main" val="4141297196"/>
      </p:ext>
    </p:extLst>
  </p:cSld>
  <p:clrMapOvr>
    <a:masterClrMapping/>
  </p:clrMapOvr>
  <p:hf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image" Target="../media/image1.png"/><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image" Target="../media/image10.jpeg"/><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F26AED7-6330-4F4F-BFD6-8E1F49A5D966}"/>
              </a:ext>
            </a:extLst>
          </p:cNvPr>
          <p:cNvPicPr>
            <a:picLocks noChangeAspect="1"/>
          </p:cNvPicPr>
          <p:nvPr/>
        </p:nvPicPr>
        <p:blipFill>
          <a:blip r:embed="rId17" cstate="print">
            <a:alphaModFix amt="25000"/>
            <a:extLst>
              <a:ext uri="{28A0092B-C50C-407E-A947-70E740481C1C}">
                <a14:useLocalDpi xmlns:a14="http://schemas.microsoft.com/office/drawing/2010/main" val="0"/>
              </a:ext>
            </a:extLst>
          </a:blip>
          <a:stretch>
            <a:fillRect/>
          </a:stretch>
        </p:blipFill>
        <p:spPr>
          <a:xfrm>
            <a:off x="457200" y="6427647"/>
            <a:ext cx="253005" cy="253005"/>
          </a:xfrm>
          <a:prstGeom prst="rect">
            <a:avLst/>
          </a:prstGeom>
        </p:spPr>
      </p:pic>
      <p:pic>
        <p:nvPicPr>
          <p:cNvPr id="5" name="Picture 4">
            <a:extLst>
              <a:ext uri="{FF2B5EF4-FFF2-40B4-BE49-F238E27FC236}">
                <a16:creationId xmlns:a16="http://schemas.microsoft.com/office/drawing/2014/main" id="{B139651B-58A5-4D47-86FD-73BBD41D8F0B}"/>
              </a:ext>
            </a:extLst>
          </p:cNvPr>
          <p:cNvPicPr>
            <a:picLocks noChangeAspect="1"/>
          </p:cNvPicPr>
          <p:nvPr/>
        </p:nvPicPr>
        <p:blipFill>
          <a:blip r:embed="rId17" cstate="print">
            <a:alphaModFix amt="25000"/>
            <a:extLst>
              <a:ext uri="{28A0092B-C50C-407E-A947-70E740481C1C}">
                <a14:useLocalDpi xmlns:a14="http://schemas.microsoft.com/office/drawing/2010/main" val="0"/>
              </a:ext>
            </a:extLst>
          </a:blip>
          <a:stretch>
            <a:fillRect/>
          </a:stretch>
        </p:blipFill>
        <p:spPr>
          <a:xfrm>
            <a:off x="457200" y="6427647"/>
            <a:ext cx="253005" cy="253005"/>
          </a:xfrm>
          <a:prstGeom prst="rect">
            <a:avLst/>
          </a:prstGeom>
        </p:spPr>
      </p:pic>
    </p:spTree>
    <p:extLst>
      <p:ext uri="{BB962C8B-B14F-4D97-AF65-F5344CB8AC3E}">
        <p14:creationId xmlns:p14="http://schemas.microsoft.com/office/powerpoint/2010/main" val="1657913422"/>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 id="2147483785" r:id="rId14"/>
    <p:sldLayoutId id="2147483786" r:id="rId15"/>
  </p:sldLayoutIdLst>
  <p:hf hdr="0" dt="0"/>
  <p:txStyles>
    <p:titleStyle>
      <a:lvl1pPr algn="l" defTabSz="914400" rtl="0" eaLnBrk="1" latinLnBrk="0" hangingPunct="1">
        <a:lnSpc>
          <a:spcPct val="90000"/>
        </a:lnSpc>
        <a:spcBef>
          <a:spcPct val="0"/>
        </a:spcBef>
        <a:buNone/>
        <a:defRPr sz="3200" b="0" kern="1200" cap="all" spc="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288">
          <p15:clr>
            <a:srgbClr val="F26B43"/>
          </p15:clr>
        </p15:guide>
        <p15:guide id="4" pos="7392">
          <p15:clr>
            <a:srgbClr val="F26B43"/>
          </p15:clr>
        </p15:guide>
        <p15:guide id="6" orient="horz" pos="216">
          <p15:clr>
            <a:srgbClr val="F26B43"/>
          </p15:clr>
        </p15:guide>
        <p15:guide id="7" orient="horz" pos="388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blue wave of dots&#10;&#10;AI-generated content may be incorrect.">
            <a:extLst>
              <a:ext uri="{FF2B5EF4-FFF2-40B4-BE49-F238E27FC236}">
                <a16:creationId xmlns:a16="http://schemas.microsoft.com/office/drawing/2014/main" id="{2DA65CFA-3399-C8E8-C2EC-AF83CB607F81}"/>
              </a:ext>
            </a:extLst>
          </p:cNvPr>
          <p:cNvPicPr>
            <a:picLocks noChangeAspect="1"/>
          </p:cNvPicPr>
          <p:nvPr/>
        </p:nvPicPr>
        <p:blipFill>
          <a:blip r:embed="rId19">
            <a:alphaModFix amt="3000"/>
          </a:blip>
          <a:stretch>
            <a:fillRect/>
          </a:stretch>
        </p:blipFill>
        <p:spPr>
          <a:xfrm flipH="1">
            <a:off x="0" y="-1"/>
            <a:ext cx="12192000" cy="6858001"/>
          </a:xfrm>
          <a:prstGeom prst="rect">
            <a:avLst/>
          </a:prstGeom>
        </p:spPr>
      </p:pic>
      <p:pic>
        <p:nvPicPr>
          <p:cNvPr id="11" name="Picture 10">
            <a:extLst>
              <a:ext uri="{FF2B5EF4-FFF2-40B4-BE49-F238E27FC236}">
                <a16:creationId xmlns:a16="http://schemas.microsoft.com/office/drawing/2014/main" id="{5F26AED7-6330-4F4F-BFD6-8E1F49A5D966}"/>
              </a:ext>
            </a:extLst>
          </p:cNvPr>
          <p:cNvPicPr>
            <a:picLocks noChangeAspect="1"/>
          </p:cNvPicPr>
          <p:nvPr/>
        </p:nvPicPr>
        <p:blipFill>
          <a:blip r:embed="rId20" cstate="print">
            <a:alphaModFix amt="25000"/>
            <a:extLst>
              <a:ext uri="{28A0092B-C50C-407E-A947-70E740481C1C}">
                <a14:useLocalDpi xmlns:a14="http://schemas.microsoft.com/office/drawing/2010/main" val="0"/>
              </a:ext>
            </a:extLst>
          </a:blip>
          <a:stretch>
            <a:fillRect/>
          </a:stretch>
        </p:blipFill>
        <p:spPr>
          <a:xfrm>
            <a:off x="457200" y="6427647"/>
            <a:ext cx="253005" cy="253005"/>
          </a:xfrm>
          <a:prstGeom prst="rect">
            <a:avLst/>
          </a:prstGeom>
        </p:spPr>
      </p:pic>
      <p:sp>
        <p:nvSpPr>
          <p:cNvPr id="4" name="Slide Number Placeholder 5">
            <a:extLst>
              <a:ext uri="{FF2B5EF4-FFF2-40B4-BE49-F238E27FC236}">
                <a16:creationId xmlns:a16="http://schemas.microsoft.com/office/drawing/2014/main" id="{3879AEA4-C641-4A27-AB88-95F7CE492ADE}"/>
              </a:ext>
            </a:extLst>
          </p:cNvPr>
          <p:cNvSpPr txBox="1">
            <a:spLocks/>
          </p:cNvSpPr>
          <p:nvPr/>
        </p:nvSpPr>
        <p:spPr>
          <a:xfrm>
            <a:off x="10655808" y="6551125"/>
            <a:ext cx="1234440" cy="123111"/>
          </a:xfrm>
          <a:prstGeom prst="rect">
            <a:avLst/>
          </a:prstGeom>
        </p:spPr>
        <p:txBody>
          <a:bodyPr vert="horz" wrap="square" lIns="0" tIns="0" rIns="0" bIns="0" rtlCol="0" anchor="ctr">
            <a:spAutoFit/>
          </a:bodyPr>
          <a:lstStyle>
            <a:defPPr>
              <a:defRPr lang="en-US"/>
            </a:defPPr>
            <a:lvl1pPr marL="0" algn="r" defTabSz="914400" rtl="0" eaLnBrk="1" latinLnBrk="0" hangingPunct="1">
              <a:defRPr sz="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0C864C9-7200-4518-AEB1-724BA256ACD7}" type="slidenum">
              <a:rPr lang="en-US" smtClean="0"/>
              <a:pPr/>
              <a:t>‹#›</a:t>
            </a:fld>
            <a:endParaRPr lang="en-US"/>
          </a:p>
        </p:txBody>
      </p:sp>
    </p:spTree>
    <p:extLst>
      <p:ext uri="{BB962C8B-B14F-4D97-AF65-F5344CB8AC3E}">
        <p14:creationId xmlns:p14="http://schemas.microsoft.com/office/powerpoint/2010/main" val="3506881318"/>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 id="2147483800" r:id="rId13"/>
    <p:sldLayoutId id="2147483801" r:id="rId14"/>
    <p:sldLayoutId id="2147483802" r:id="rId15"/>
    <p:sldLayoutId id="2147483803" r:id="rId16"/>
    <p:sldLayoutId id="2147483804" r:id="rId17"/>
  </p:sldLayoutIdLst>
  <p:hf hdr="0" dt="0"/>
  <p:txStyles>
    <p:titleStyle>
      <a:lvl1pPr algn="l" defTabSz="914400" rtl="0" eaLnBrk="1" latinLnBrk="0" hangingPunct="1">
        <a:lnSpc>
          <a:spcPct val="90000"/>
        </a:lnSpc>
        <a:spcBef>
          <a:spcPct val="0"/>
        </a:spcBef>
        <a:buNone/>
        <a:defRPr sz="3200" b="0" kern="1200" cap="all" spc="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288">
          <p15:clr>
            <a:srgbClr val="F26B43"/>
          </p15:clr>
        </p15:guide>
        <p15:guide id="4" pos="7392">
          <p15:clr>
            <a:srgbClr val="F26B43"/>
          </p15:clr>
        </p15:guide>
        <p15:guide id="6" orient="horz" pos="216">
          <p15:clr>
            <a:srgbClr val="F26B43"/>
          </p15:clr>
        </p15:guide>
        <p15:guide id="7" orient="horz" pos="388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svg"/><Relationship Id="rId2" Type="http://schemas.openxmlformats.org/officeDocument/2006/relationships/notesSlide" Target="../notesSlides/notesSlide8.xml"/><Relationship Id="rId1" Type="http://schemas.openxmlformats.org/officeDocument/2006/relationships/slideLayout" Target="../slideLayouts/slideLayout23.xml"/><Relationship Id="rId6" Type="http://schemas.openxmlformats.org/officeDocument/2006/relationships/image" Target="../media/image26.sv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18EF932-06EC-F3C7-C87E-CE17FB3299A9}"/>
              </a:ext>
            </a:extLst>
          </p:cNvPr>
          <p:cNvSpPr>
            <a:spLocks noGrp="1"/>
          </p:cNvSpPr>
          <p:nvPr>
            <p:ph type="body" sz="quarter" idx="14"/>
          </p:nvPr>
        </p:nvSpPr>
        <p:spPr/>
        <p:txBody>
          <a:bodyPr>
            <a:normAutofit lnSpcReduction="10000"/>
          </a:bodyPr>
          <a:lstStyle/>
          <a:p>
            <a:r>
              <a:rPr lang="en-US" dirty="0"/>
              <a:t>Real-World Lessons from Building AI into Enterprise Data Management </a:t>
            </a:r>
          </a:p>
        </p:txBody>
      </p:sp>
      <p:sp>
        <p:nvSpPr>
          <p:cNvPr id="2" name="Text Placeholder 1">
            <a:extLst>
              <a:ext uri="{FF2B5EF4-FFF2-40B4-BE49-F238E27FC236}">
                <a16:creationId xmlns:a16="http://schemas.microsoft.com/office/drawing/2014/main" id="{09510A4E-2631-87EB-8E11-3DA4143C77B5}"/>
              </a:ext>
            </a:extLst>
          </p:cNvPr>
          <p:cNvSpPr>
            <a:spLocks noGrp="1"/>
          </p:cNvSpPr>
          <p:nvPr>
            <p:ph type="body" sz="quarter" idx="13"/>
          </p:nvPr>
        </p:nvSpPr>
        <p:spPr/>
        <p:txBody>
          <a:bodyPr/>
          <a:lstStyle/>
          <a:p>
            <a:r>
              <a:rPr lang="en-US" dirty="0"/>
              <a:t>Beyond the Hype</a:t>
            </a:r>
          </a:p>
        </p:txBody>
      </p:sp>
    </p:spTree>
    <p:extLst>
      <p:ext uri="{BB962C8B-B14F-4D97-AF65-F5344CB8AC3E}">
        <p14:creationId xmlns:p14="http://schemas.microsoft.com/office/powerpoint/2010/main" val="16630872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A9BB7F-7E2F-AA7F-B1E2-0D712F1DCE72}"/>
            </a:ext>
          </a:extLst>
        </p:cNvPr>
        <p:cNvGrpSpPr/>
        <p:nvPr/>
      </p:nvGrpSpPr>
      <p:grpSpPr>
        <a:xfrm>
          <a:off x="0" y="0"/>
          <a:ext cx="0" cy="0"/>
          <a:chOff x="0" y="0"/>
          <a:chExt cx="0" cy="0"/>
        </a:xfrm>
      </p:grpSpPr>
      <p:sp>
        <p:nvSpPr>
          <p:cNvPr id="15" name="Curved Down Arrow 14">
            <a:extLst>
              <a:ext uri="{FF2B5EF4-FFF2-40B4-BE49-F238E27FC236}">
                <a16:creationId xmlns:a16="http://schemas.microsoft.com/office/drawing/2014/main" id="{2891E6E4-F511-4D8B-DBA0-F03F38005C9B}"/>
              </a:ext>
            </a:extLst>
          </p:cNvPr>
          <p:cNvSpPr/>
          <p:nvPr/>
        </p:nvSpPr>
        <p:spPr>
          <a:xfrm rot="16200000" flipV="1">
            <a:off x="7677169" y="2450587"/>
            <a:ext cx="3528788" cy="2191745"/>
          </a:xfrm>
          <a:prstGeom prst="curvedDown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3040"/>
              </a:solidFill>
              <a:effectLst/>
              <a:uLnTx/>
              <a:uFillTx/>
              <a:latin typeface="Montserrat"/>
              <a:ea typeface="+mn-ea"/>
              <a:cs typeface="+mn-cs"/>
            </a:endParaRPr>
          </a:p>
        </p:txBody>
      </p:sp>
      <p:sp>
        <p:nvSpPr>
          <p:cNvPr id="14" name="Curved Down Arrow 13">
            <a:extLst>
              <a:ext uri="{FF2B5EF4-FFF2-40B4-BE49-F238E27FC236}">
                <a16:creationId xmlns:a16="http://schemas.microsoft.com/office/drawing/2014/main" id="{697F2D96-F52A-40BF-3650-C8E9BE487DD7}"/>
              </a:ext>
            </a:extLst>
          </p:cNvPr>
          <p:cNvSpPr/>
          <p:nvPr/>
        </p:nvSpPr>
        <p:spPr>
          <a:xfrm rot="5400000" flipV="1">
            <a:off x="1053600" y="2691657"/>
            <a:ext cx="3528788" cy="2191745"/>
          </a:xfrm>
          <a:prstGeom prst="curvedDown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3040"/>
              </a:solidFill>
              <a:effectLst/>
              <a:uLnTx/>
              <a:uFillTx/>
              <a:latin typeface="Montserrat"/>
              <a:ea typeface="+mn-ea"/>
              <a:cs typeface="+mn-cs"/>
            </a:endParaRPr>
          </a:p>
        </p:txBody>
      </p:sp>
      <p:sp>
        <p:nvSpPr>
          <p:cNvPr id="2" name="Title 1">
            <a:extLst>
              <a:ext uri="{FF2B5EF4-FFF2-40B4-BE49-F238E27FC236}">
                <a16:creationId xmlns:a16="http://schemas.microsoft.com/office/drawing/2014/main" id="{EBC6CBD2-AF11-0D80-5190-848435434A7C}"/>
              </a:ext>
            </a:extLst>
          </p:cNvPr>
          <p:cNvSpPr>
            <a:spLocks noGrp="1"/>
          </p:cNvSpPr>
          <p:nvPr>
            <p:ph type="title"/>
          </p:nvPr>
        </p:nvSpPr>
        <p:spPr/>
        <p:txBody>
          <a:bodyPr lIns="91440" tIns="45720" rIns="91440" bIns="45720" anchor="b" anchorCtr="0">
            <a:normAutofit/>
          </a:bodyPr>
          <a:lstStyle/>
          <a:p>
            <a:r>
              <a:rPr lang="en-US"/>
              <a:t>Profisee’s Vision for AI</a:t>
            </a:r>
          </a:p>
        </p:txBody>
      </p:sp>
      <p:sp>
        <p:nvSpPr>
          <p:cNvPr id="3" name="Rounded Rectangle 2">
            <a:extLst>
              <a:ext uri="{FF2B5EF4-FFF2-40B4-BE49-F238E27FC236}">
                <a16:creationId xmlns:a16="http://schemas.microsoft.com/office/drawing/2014/main" id="{CB1026F6-03DA-00DD-D055-F01A9750DD3E}"/>
              </a:ext>
            </a:extLst>
          </p:cNvPr>
          <p:cNvSpPr/>
          <p:nvPr/>
        </p:nvSpPr>
        <p:spPr>
          <a:xfrm>
            <a:off x="3916910" y="1258379"/>
            <a:ext cx="4428781" cy="1991597"/>
          </a:xfrm>
          <a:prstGeom prst="roundRect">
            <a:avLst>
              <a:gd name="adj" fmla="val 10029"/>
            </a:avLst>
          </a:prstGeom>
          <a:solidFill>
            <a:schemeClr val="accent5">
              <a:lumMod val="40000"/>
              <a:lumOff val="60000"/>
            </a:schemeClr>
          </a:solidFill>
          <a:ln>
            <a:noFill/>
          </a:ln>
          <a:effectLst>
            <a:outerShdw blurRad="254000" dist="127000" dir="5400000" algn="t" rotWithShape="0">
              <a:schemeClr val="accent4">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3040"/>
              </a:solidFill>
              <a:effectLst/>
              <a:uLnTx/>
              <a:uFillTx/>
              <a:latin typeface="Montserrat SemiBol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3040"/>
              </a:solidFill>
              <a:effectLst/>
              <a:uLnTx/>
              <a:uFillTx/>
              <a:latin typeface="Montserrat SemiBol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3040"/>
              </a:solidFill>
              <a:effectLst/>
              <a:uLnTx/>
              <a:uFillTx/>
              <a:latin typeface="Montserrat SemiBol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A3040"/>
                </a:solidFill>
                <a:effectLst/>
                <a:uLnTx/>
                <a:uFillTx/>
                <a:latin typeface="Montserrat SemiBold"/>
                <a:ea typeface="+mn-ea"/>
                <a:cs typeface="+mn-cs"/>
              </a:rPr>
              <a:t>Profisee MDM Makes AI Better</a:t>
            </a:r>
            <a:endParaRPr kumimoji="0" lang="en-US" sz="1800" b="0" i="0" u="none" strike="noStrike" kern="1200" cap="none" spc="0" normalizeH="0" baseline="0" noProof="0">
              <a:ln>
                <a:noFill/>
              </a:ln>
              <a:solidFill>
                <a:srgbClr val="FFFFFF"/>
              </a:solidFill>
              <a:effectLst/>
              <a:uLnTx/>
              <a:uFillTx/>
              <a:latin typeface="Montserrat"/>
              <a:ea typeface="+mn-ea"/>
              <a:cs typeface="+mn-cs"/>
            </a:endParaRPr>
          </a:p>
        </p:txBody>
      </p:sp>
      <p:sp>
        <p:nvSpPr>
          <p:cNvPr id="4" name="Rounded Rectangle 3">
            <a:extLst>
              <a:ext uri="{FF2B5EF4-FFF2-40B4-BE49-F238E27FC236}">
                <a16:creationId xmlns:a16="http://schemas.microsoft.com/office/drawing/2014/main" id="{D873CBB9-C508-CFA6-2A31-D32EB5E61C47}"/>
              </a:ext>
            </a:extLst>
          </p:cNvPr>
          <p:cNvSpPr/>
          <p:nvPr/>
        </p:nvSpPr>
        <p:spPr>
          <a:xfrm>
            <a:off x="3916910" y="4100731"/>
            <a:ext cx="4428781" cy="1991597"/>
          </a:xfrm>
          <a:prstGeom prst="roundRect">
            <a:avLst>
              <a:gd name="adj" fmla="val 10029"/>
            </a:avLst>
          </a:prstGeom>
          <a:solidFill>
            <a:schemeClr val="accent5"/>
          </a:solidFill>
          <a:ln>
            <a:noFill/>
          </a:ln>
          <a:effectLst>
            <a:outerShdw blurRad="254000" dist="127000" dir="5400000" algn="t" rotWithShape="0">
              <a:schemeClr val="accent4">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3040"/>
              </a:solidFill>
              <a:effectLst/>
              <a:uLnTx/>
              <a:uFillTx/>
              <a:latin typeface="Montserra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3040"/>
              </a:solidFill>
              <a:effectLst/>
              <a:uLnTx/>
              <a:uFillTx/>
              <a:latin typeface="Montserra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3040"/>
              </a:solidFill>
              <a:effectLst/>
              <a:uLnTx/>
              <a:uFillTx/>
              <a:latin typeface="Montserra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A3040"/>
                </a:solidFill>
                <a:effectLst/>
                <a:uLnTx/>
                <a:uFillTx/>
                <a:latin typeface="Montserrat SemiBold"/>
                <a:ea typeface="+mn-ea"/>
                <a:cs typeface="+mn-cs"/>
              </a:rPr>
              <a:t>AI Makes Profisee MDM Easy</a:t>
            </a:r>
          </a:p>
        </p:txBody>
      </p:sp>
      <p:sp>
        <p:nvSpPr>
          <p:cNvPr id="5" name="Rounded Rectangle 4">
            <a:extLst>
              <a:ext uri="{FF2B5EF4-FFF2-40B4-BE49-F238E27FC236}">
                <a16:creationId xmlns:a16="http://schemas.microsoft.com/office/drawing/2014/main" id="{23C83375-FF3D-8DB3-A129-CCAC19B13243}"/>
              </a:ext>
            </a:extLst>
          </p:cNvPr>
          <p:cNvSpPr/>
          <p:nvPr/>
        </p:nvSpPr>
        <p:spPr>
          <a:xfrm>
            <a:off x="609600" y="3303224"/>
            <a:ext cx="2399276" cy="797508"/>
          </a:xfrm>
          <a:prstGeom prst="roundRect">
            <a:avLst>
              <a:gd name="adj" fmla="val 19584"/>
            </a:avLst>
          </a:prstGeom>
          <a:solidFill>
            <a:schemeClr val="accent4"/>
          </a:solidFill>
          <a:ln>
            <a:noFill/>
          </a:ln>
          <a:effectLst>
            <a:outerShdw blurRad="254000" dist="127000" dir="5400000" algn="t" rotWithShape="0">
              <a:schemeClr val="accent4">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Montserrat"/>
                <a:ea typeface="+mn-ea"/>
                <a:cs typeface="+mn-cs"/>
              </a:rPr>
              <a:t>Automation</a:t>
            </a:r>
          </a:p>
        </p:txBody>
      </p:sp>
      <p:sp>
        <p:nvSpPr>
          <p:cNvPr id="7" name="Rounded Rectangle 6">
            <a:extLst>
              <a:ext uri="{FF2B5EF4-FFF2-40B4-BE49-F238E27FC236}">
                <a16:creationId xmlns:a16="http://schemas.microsoft.com/office/drawing/2014/main" id="{9BE8458D-ECEC-A518-C087-9500ABDAA433}"/>
              </a:ext>
            </a:extLst>
          </p:cNvPr>
          <p:cNvSpPr/>
          <p:nvPr/>
        </p:nvSpPr>
        <p:spPr>
          <a:xfrm>
            <a:off x="9189720" y="3303224"/>
            <a:ext cx="2392680" cy="797508"/>
          </a:xfrm>
          <a:prstGeom prst="roundRect">
            <a:avLst>
              <a:gd name="adj" fmla="val 19584"/>
            </a:avLst>
          </a:prstGeom>
          <a:solidFill>
            <a:schemeClr val="accent4"/>
          </a:solidFill>
          <a:ln>
            <a:noFill/>
          </a:ln>
          <a:effectLst>
            <a:outerShdw blurRad="254000" dist="127000" dir="5400000" algn="t" rotWithShape="0">
              <a:schemeClr val="accent4">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Montserrat"/>
                <a:ea typeface="+mn-ea"/>
                <a:cs typeface="+mn-cs"/>
              </a:rPr>
              <a:t>Better Data</a:t>
            </a:r>
          </a:p>
        </p:txBody>
      </p:sp>
      <p:pic>
        <p:nvPicPr>
          <p:cNvPr id="21" name="Graphic 20">
            <a:extLst>
              <a:ext uri="{FF2B5EF4-FFF2-40B4-BE49-F238E27FC236}">
                <a16:creationId xmlns:a16="http://schemas.microsoft.com/office/drawing/2014/main" id="{F32633A1-B02F-9DDF-EB51-A64C459C63C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38057" y="4302611"/>
            <a:ext cx="1888056" cy="1062031"/>
          </a:xfrm>
          <a:prstGeom prst="rect">
            <a:avLst/>
          </a:prstGeom>
        </p:spPr>
      </p:pic>
      <p:sp>
        <p:nvSpPr>
          <p:cNvPr id="25" name="Oval 24">
            <a:extLst>
              <a:ext uri="{FF2B5EF4-FFF2-40B4-BE49-F238E27FC236}">
                <a16:creationId xmlns:a16="http://schemas.microsoft.com/office/drawing/2014/main" id="{384E96C9-307F-388B-0759-16F2D5EF5E09}"/>
              </a:ext>
            </a:extLst>
          </p:cNvPr>
          <p:cNvSpPr/>
          <p:nvPr/>
        </p:nvSpPr>
        <p:spPr>
          <a:xfrm>
            <a:off x="4148304" y="1008983"/>
            <a:ext cx="503326" cy="515268"/>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Montserrat"/>
                <a:ea typeface="+mn-ea"/>
                <a:cs typeface="+mn-cs"/>
              </a:rPr>
              <a:t>AI</a:t>
            </a:r>
          </a:p>
        </p:txBody>
      </p:sp>
      <p:sp>
        <p:nvSpPr>
          <p:cNvPr id="26" name="Rounded Rectangle 25">
            <a:extLst>
              <a:ext uri="{FF2B5EF4-FFF2-40B4-BE49-F238E27FC236}">
                <a16:creationId xmlns:a16="http://schemas.microsoft.com/office/drawing/2014/main" id="{E535E148-B747-A5EA-18F6-11F2CB0A0CC0}"/>
              </a:ext>
            </a:extLst>
          </p:cNvPr>
          <p:cNvSpPr/>
          <p:nvPr/>
        </p:nvSpPr>
        <p:spPr>
          <a:xfrm>
            <a:off x="4148303" y="3852883"/>
            <a:ext cx="1460685" cy="505262"/>
          </a:xfrm>
          <a:prstGeom prst="roundRect">
            <a:avLst>
              <a:gd name="adj" fmla="val 50000"/>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Montserrat"/>
              <a:ea typeface="+mn-ea"/>
              <a:cs typeface="+mn-cs"/>
            </a:endParaRPr>
          </a:p>
        </p:txBody>
      </p:sp>
      <p:grpSp>
        <p:nvGrpSpPr>
          <p:cNvPr id="19" name="Group 18">
            <a:extLst>
              <a:ext uri="{FF2B5EF4-FFF2-40B4-BE49-F238E27FC236}">
                <a16:creationId xmlns:a16="http://schemas.microsoft.com/office/drawing/2014/main" id="{A794547D-D265-E9C2-FB8F-4D516DD69263}"/>
              </a:ext>
            </a:extLst>
          </p:cNvPr>
          <p:cNvGrpSpPr/>
          <p:nvPr/>
        </p:nvGrpSpPr>
        <p:grpSpPr>
          <a:xfrm>
            <a:off x="4326560" y="1737226"/>
            <a:ext cx="2794945" cy="547693"/>
            <a:chOff x="4842987" y="1635486"/>
            <a:chExt cx="3494751" cy="684826"/>
          </a:xfrm>
        </p:grpSpPr>
        <p:pic>
          <p:nvPicPr>
            <p:cNvPr id="8" name="Graphic 7">
              <a:extLst>
                <a:ext uri="{FF2B5EF4-FFF2-40B4-BE49-F238E27FC236}">
                  <a16:creationId xmlns:a16="http://schemas.microsoft.com/office/drawing/2014/main" id="{3BB0B16F-F666-6940-983B-F72D483B730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71480" y="1645274"/>
              <a:ext cx="675038" cy="675038"/>
            </a:xfrm>
            <a:prstGeom prst="rect">
              <a:avLst/>
            </a:prstGeom>
          </p:spPr>
        </p:pic>
        <p:pic>
          <p:nvPicPr>
            <p:cNvPr id="10" name="Picture 9" descr="A rainbow colored logo on a black background&#10;&#10;AI-generated content may be incorrect.">
              <a:extLst>
                <a:ext uri="{FF2B5EF4-FFF2-40B4-BE49-F238E27FC236}">
                  <a16:creationId xmlns:a16="http://schemas.microsoft.com/office/drawing/2014/main" id="{DB6C4147-BBF4-F9EF-419C-F42BC04FB6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42987" y="1673550"/>
              <a:ext cx="690036" cy="627969"/>
            </a:xfrm>
            <a:prstGeom prst="rect">
              <a:avLst/>
            </a:prstGeom>
          </p:spPr>
        </p:pic>
        <p:pic>
          <p:nvPicPr>
            <p:cNvPr id="16" name="Picture 15">
              <a:extLst>
                <a:ext uri="{FF2B5EF4-FFF2-40B4-BE49-F238E27FC236}">
                  <a16:creationId xmlns:a16="http://schemas.microsoft.com/office/drawing/2014/main" id="{74EF20EE-45F8-E6CB-0F2F-84B2467F9154}"/>
                </a:ext>
              </a:extLst>
            </p:cNvPr>
            <p:cNvPicPr>
              <a:picLocks noChangeAspect="1"/>
            </p:cNvPicPr>
            <p:nvPr/>
          </p:nvPicPr>
          <p:blipFill>
            <a:blip r:embed="rId8"/>
            <a:srcRect r="76912"/>
            <a:stretch>
              <a:fillRect/>
            </a:stretch>
          </p:blipFill>
          <p:spPr>
            <a:xfrm>
              <a:off x="6684975" y="1645274"/>
              <a:ext cx="692179" cy="675038"/>
            </a:xfrm>
            <a:prstGeom prst="rect">
              <a:avLst/>
            </a:prstGeom>
          </p:spPr>
        </p:pic>
        <p:pic>
          <p:nvPicPr>
            <p:cNvPr id="18" name="Graphic 17">
              <a:extLst>
                <a:ext uri="{FF2B5EF4-FFF2-40B4-BE49-F238E27FC236}">
                  <a16:creationId xmlns:a16="http://schemas.microsoft.com/office/drawing/2014/main" id="{0EBEC892-3305-BD70-84D2-E60CE6D6882C}"/>
                </a:ext>
              </a:extLst>
            </p:cNvPr>
            <p:cNvPicPr>
              <a:picLocks noChangeAspect="1"/>
            </p:cNvPicPr>
            <p:nvPr/>
          </p:nvPicPr>
          <p:blipFill>
            <a:blip r:embed="rId9">
              <a:extLst>
                <a:ext uri="{96DAC541-7B7A-43D3-8B79-37D633B846F1}">
                  <asvg:svgBlip xmlns:asvg="http://schemas.microsoft.com/office/drawing/2016/SVG/main" r:embed="rId10"/>
                </a:ext>
              </a:extLst>
            </a:blip>
            <a:srcRect r="77360"/>
            <a:stretch>
              <a:fillRect/>
            </a:stretch>
          </p:blipFill>
          <p:spPr>
            <a:xfrm>
              <a:off x="7615611" y="1635486"/>
              <a:ext cx="722127" cy="684826"/>
            </a:xfrm>
            <a:prstGeom prst="rect">
              <a:avLst/>
            </a:prstGeom>
          </p:spPr>
        </p:pic>
      </p:grpSp>
      <p:sp>
        <p:nvSpPr>
          <p:cNvPr id="20" name="TextBox 19">
            <a:extLst>
              <a:ext uri="{FF2B5EF4-FFF2-40B4-BE49-F238E27FC236}">
                <a16:creationId xmlns:a16="http://schemas.microsoft.com/office/drawing/2014/main" id="{199B3B13-4B02-ABC2-135D-EF024BA3D295}"/>
              </a:ext>
            </a:extLst>
          </p:cNvPr>
          <p:cNvSpPr txBox="1"/>
          <p:nvPr/>
        </p:nvSpPr>
        <p:spPr>
          <a:xfrm>
            <a:off x="7347633" y="1451132"/>
            <a:ext cx="57752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9CCEE1">
                    <a:lumMod val="75000"/>
                  </a:srgbClr>
                </a:solidFill>
                <a:effectLst/>
                <a:uLnTx/>
                <a:uFillTx/>
                <a:latin typeface="Montserrat"/>
                <a:ea typeface="+mn-ea"/>
                <a:cs typeface="+mn-cs"/>
              </a:rPr>
              <a:t>…</a:t>
            </a:r>
          </a:p>
        </p:txBody>
      </p:sp>
      <p:pic>
        <p:nvPicPr>
          <p:cNvPr id="24" name="Graphic 23">
            <a:extLst>
              <a:ext uri="{FF2B5EF4-FFF2-40B4-BE49-F238E27FC236}">
                <a16:creationId xmlns:a16="http://schemas.microsoft.com/office/drawing/2014/main" id="{7198FC63-B7EA-F187-81A8-54C3242AAE3F}"/>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4266200" y="3910263"/>
            <a:ext cx="1224433" cy="380935"/>
          </a:xfrm>
          <a:prstGeom prst="rect">
            <a:avLst/>
          </a:prstGeom>
        </p:spPr>
      </p:pic>
    </p:spTree>
    <p:extLst>
      <p:ext uri="{BB962C8B-B14F-4D97-AF65-F5344CB8AC3E}">
        <p14:creationId xmlns:p14="http://schemas.microsoft.com/office/powerpoint/2010/main" val="17622687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24C9FDF-F15D-972F-653B-FBE4FA003A20}"/>
              </a:ext>
            </a:extLst>
          </p:cNvPr>
          <p:cNvSpPr>
            <a:spLocks noGrp="1"/>
          </p:cNvSpPr>
          <p:nvPr>
            <p:ph type="body" sz="quarter" idx="13"/>
          </p:nvPr>
        </p:nvSpPr>
        <p:spPr/>
        <p:txBody>
          <a:bodyPr anchor="t"/>
          <a:lstStyle/>
          <a:p>
            <a:r>
              <a:rPr lang="en-US" dirty="0"/>
              <a:t>Q&amp;A</a:t>
            </a:r>
          </a:p>
        </p:txBody>
      </p:sp>
    </p:spTree>
    <p:extLst>
      <p:ext uri="{BB962C8B-B14F-4D97-AF65-F5344CB8AC3E}">
        <p14:creationId xmlns:p14="http://schemas.microsoft.com/office/powerpoint/2010/main" val="27507878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B965323-F0FD-82DA-F1C4-54641AC37E82}"/>
              </a:ext>
            </a:extLst>
          </p:cNvPr>
          <p:cNvSpPr>
            <a:spLocks noGrp="1"/>
          </p:cNvSpPr>
          <p:nvPr>
            <p:ph type="body" sz="quarter" idx="14"/>
          </p:nvPr>
        </p:nvSpPr>
        <p:spPr/>
        <p:txBody>
          <a:bodyPr/>
          <a:lstStyle/>
          <a:p>
            <a:endParaRPr lang="en-US"/>
          </a:p>
        </p:txBody>
      </p:sp>
      <p:sp>
        <p:nvSpPr>
          <p:cNvPr id="6" name="Text Placeholder 5">
            <a:extLst>
              <a:ext uri="{FF2B5EF4-FFF2-40B4-BE49-F238E27FC236}">
                <a16:creationId xmlns:a16="http://schemas.microsoft.com/office/drawing/2014/main" id="{980977D7-4555-DD32-15A3-0D80BDE939C0}"/>
              </a:ext>
            </a:extLst>
          </p:cNvPr>
          <p:cNvSpPr>
            <a:spLocks noGrp="1"/>
          </p:cNvSpPr>
          <p:nvPr>
            <p:ph type="body" sz="quarter" idx="15"/>
          </p:nvPr>
        </p:nvSpPr>
        <p:spPr/>
        <p:txBody>
          <a:bodyPr/>
          <a:lstStyle/>
          <a:p>
            <a:endParaRPr lang="en-US"/>
          </a:p>
        </p:txBody>
      </p:sp>
      <p:sp>
        <p:nvSpPr>
          <p:cNvPr id="4" name="Text Placeholder 3">
            <a:extLst>
              <a:ext uri="{FF2B5EF4-FFF2-40B4-BE49-F238E27FC236}">
                <a16:creationId xmlns:a16="http://schemas.microsoft.com/office/drawing/2014/main" id="{443B1DD0-1AA8-36DC-FB11-B52C2A84F208}"/>
              </a:ext>
            </a:extLst>
          </p:cNvPr>
          <p:cNvSpPr>
            <a:spLocks noGrp="1"/>
          </p:cNvSpPr>
          <p:nvPr>
            <p:ph type="body" sz="quarter" idx="13"/>
          </p:nvPr>
        </p:nvSpPr>
        <p:spPr/>
        <p:txBody>
          <a:bodyPr/>
          <a:lstStyle/>
          <a:p>
            <a:r>
              <a:rPr lang="en-US" dirty="0"/>
              <a:t>AI</a:t>
            </a:r>
          </a:p>
        </p:txBody>
      </p:sp>
    </p:spTree>
    <p:extLst>
      <p:ext uri="{BB962C8B-B14F-4D97-AF65-F5344CB8AC3E}">
        <p14:creationId xmlns:p14="http://schemas.microsoft.com/office/powerpoint/2010/main" val="41553471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2ECBBF3-BDBF-1578-3901-BA7F5F02E768}"/>
              </a:ext>
            </a:extLst>
          </p:cNvPr>
          <p:cNvSpPr>
            <a:spLocks noGrp="1"/>
          </p:cNvSpPr>
          <p:nvPr>
            <p:ph sz="quarter" idx="12"/>
          </p:nvPr>
        </p:nvSpPr>
        <p:spPr/>
        <p:txBody>
          <a:bodyPr/>
          <a:lstStyle/>
          <a:p>
            <a:pPr marL="0" indent="0" algn="ctr">
              <a:buNone/>
            </a:pPr>
            <a:r>
              <a:rPr lang="en-US" sz="2400" b="1" u="sng" dirty="0"/>
              <a:t>Internal AI Usage</a:t>
            </a:r>
          </a:p>
          <a:p>
            <a:pPr marL="0" indent="0" algn="ctr">
              <a:buNone/>
            </a:pPr>
            <a:endParaRPr lang="en-US" sz="2400" b="1" u="sng" dirty="0"/>
          </a:p>
          <a:p>
            <a:pPr algn="ctr"/>
            <a:r>
              <a:rPr lang="en-US" dirty="0"/>
              <a:t>Writing Emails</a:t>
            </a:r>
          </a:p>
          <a:p>
            <a:pPr algn="ctr"/>
            <a:r>
              <a:rPr lang="en-US" dirty="0"/>
              <a:t>Recording/Transcribing Meetings</a:t>
            </a:r>
          </a:p>
          <a:p>
            <a:pPr algn="ctr"/>
            <a:r>
              <a:rPr lang="en-US" dirty="0"/>
              <a:t>Generating Code</a:t>
            </a:r>
          </a:p>
          <a:p>
            <a:pPr algn="ctr"/>
            <a:r>
              <a:rPr lang="en-US" dirty="0"/>
              <a:t>Gathering Product Feedback</a:t>
            </a:r>
          </a:p>
          <a:p>
            <a:pPr algn="ctr"/>
            <a:r>
              <a:rPr lang="en-US" dirty="0"/>
              <a:t>Writing Features/Stories</a:t>
            </a:r>
          </a:p>
          <a:p>
            <a:pPr algn="ctr"/>
            <a:r>
              <a:rPr lang="en-US" dirty="0"/>
              <a:t>Writing Marketing Materials</a:t>
            </a:r>
          </a:p>
          <a:p>
            <a:pPr algn="ctr"/>
            <a:endParaRPr lang="en-US" dirty="0"/>
          </a:p>
          <a:p>
            <a:pPr marL="0" indent="0" algn="ctr">
              <a:buNone/>
            </a:pPr>
            <a:endParaRPr lang="en-US" dirty="0"/>
          </a:p>
          <a:p>
            <a:pPr marL="0" indent="0" algn="ctr">
              <a:buNone/>
            </a:pPr>
            <a:r>
              <a:rPr lang="en-US" u="sng" dirty="0"/>
              <a:t>Employee driven, lower risk</a:t>
            </a:r>
          </a:p>
        </p:txBody>
      </p:sp>
      <p:sp>
        <p:nvSpPr>
          <p:cNvPr id="4" name="Title 3">
            <a:extLst>
              <a:ext uri="{FF2B5EF4-FFF2-40B4-BE49-F238E27FC236}">
                <a16:creationId xmlns:a16="http://schemas.microsoft.com/office/drawing/2014/main" id="{C65942A7-1C2E-02D4-9DE3-BA46D738B4AF}"/>
              </a:ext>
            </a:extLst>
          </p:cNvPr>
          <p:cNvSpPr>
            <a:spLocks noGrp="1"/>
          </p:cNvSpPr>
          <p:nvPr>
            <p:ph type="title"/>
          </p:nvPr>
        </p:nvSpPr>
        <p:spPr/>
        <p:txBody>
          <a:bodyPr/>
          <a:lstStyle/>
          <a:p>
            <a:r>
              <a:rPr lang="en-US" dirty="0"/>
              <a:t>How we balance AI adoption and Risk</a:t>
            </a:r>
          </a:p>
        </p:txBody>
      </p:sp>
      <p:sp>
        <p:nvSpPr>
          <p:cNvPr id="6" name="Content Placeholder 5">
            <a:extLst>
              <a:ext uri="{FF2B5EF4-FFF2-40B4-BE49-F238E27FC236}">
                <a16:creationId xmlns:a16="http://schemas.microsoft.com/office/drawing/2014/main" id="{0ED30660-13CE-3A5B-AA5C-EC0FD4E0B1DB}"/>
              </a:ext>
            </a:extLst>
          </p:cNvPr>
          <p:cNvSpPr>
            <a:spLocks noGrp="1"/>
          </p:cNvSpPr>
          <p:nvPr>
            <p:ph sz="quarter" idx="13"/>
          </p:nvPr>
        </p:nvSpPr>
        <p:spPr/>
        <p:txBody>
          <a:bodyPr/>
          <a:lstStyle/>
          <a:p>
            <a:pPr marL="0" indent="0" algn="ctr">
              <a:buNone/>
            </a:pPr>
            <a:r>
              <a:rPr lang="en-US" sz="2400" b="1" u="sng" dirty="0"/>
              <a:t>Customer Facing AI</a:t>
            </a:r>
          </a:p>
          <a:p>
            <a:pPr marL="0" indent="0" algn="ctr">
              <a:buNone/>
            </a:pPr>
            <a:endParaRPr lang="en-US" b="1" u="sng" dirty="0"/>
          </a:p>
          <a:p>
            <a:pPr algn="ctr"/>
            <a:r>
              <a:rPr lang="en-US" dirty="0"/>
              <a:t>Chat agents for learning/support</a:t>
            </a:r>
          </a:p>
          <a:p>
            <a:pPr algn="ctr"/>
            <a:r>
              <a:rPr lang="en-US" dirty="0"/>
              <a:t>Creating customer data</a:t>
            </a:r>
          </a:p>
          <a:p>
            <a:pPr algn="ctr"/>
            <a:r>
              <a:rPr lang="en-US" dirty="0"/>
              <a:t>Updating customer data</a:t>
            </a:r>
          </a:p>
          <a:p>
            <a:pPr algn="ctr"/>
            <a:r>
              <a:rPr lang="en-US" dirty="0"/>
              <a:t>Communicating to customer</a:t>
            </a:r>
          </a:p>
          <a:p>
            <a:pPr algn="ctr"/>
            <a:r>
              <a:rPr lang="en-US" dirty="0"/>
              <a:t>Updating customer facing systems</a:t>
            </a:r>
          </a:p>
          <a:p>
            <a:pPr algn="ctr"/>
            <a:r>
              <a:rPr lang="en-US" dirty="0"/>
              <a:t>Do things for the customer</a:t>
            </a:r>
          </a:p>
          <a:p>
            <a:pPr marL="0" indent="0" algn="ctr">
              <a:buNone/>
            </a:pPr>
            <a:endParaRPr lang="en-US" dirty="0"/>
          </a:p>
          <a:p>
            <a:pPr marL="0" indent="0" algn="ctr">
              <a:buNone/>
            </a:pPr>
            <a:endParaRPr lang="en-US" u="sng" dirty="0"/>
          </a:p>
          <a:p>
            <a:pPr marL="0" indent="0" algn="ctr">
              <a:buNone/>
            </a:pPr>
            <a:r>
              <a:rPr lang="en-US" u="sng" dirty="0"/>
              <a:t>Customer driven, higher risk</a:t>
            </a:r>
          </a:p>
          <a:p>
            <a:pPr marL="0" indent="0" algn="ctr">
              <a:buNone/>
            </a:pPr>
            <a:endParaRPr lang="en-US" dirty="0"/>
          </a:p>
          <a:p>
            <a:pPr algn="ctr"/>
            <a:endParaRPr lang="en-US" dirty="0"/>
          </a:p>
          <a:p>
            <a:pPr algn="ctr"/>
            <a:endParaRPr lang="en-US" dirty="0"/>
          </a:p>
        </p:txBody>
      </p:sp>
    </p:spTree>
    <p:extLst>
      <p:ext uri="{BB962C8B-B14F-4D97-AF65-F5344CB8AC3E}">
        <p14:creationId xmlns:p14="http://schemas.microsoft.com/office/powerpoint/2010/main" val="39937726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23C06248-6E9E-5936-F226-C895320762B5}"/>
              </a:ext>
            </a:extLst>
          </p:cNvPr>
          <p:cNvSpPr>
            <a:spLocks noGrp="1"/>
          </p:cNvSpPr>
          <p:nvPr>
            <p:ph sz="quarter" idx="15"/>
          </p:nvPr>
        </p:nvSpPr>
        <p:spPr/>
        <p:txBody>
          <a:bodyPr/>
          <a:lstStyle/>
          <a:p>
            <a:r>
              <a:rPr lang="en-US" sz="5400" dirty="0"/>
              <a:t>The biggest AI risk to Enterprises is stifling its usage</a:t>
            </a:r>
          </a:p>
        </p:txBody>
      </p:sp>
      <p:sp>
        <p:nvSpPr>
          <p:cNvPr id="6" name="Content Placeholder 5">
            <a:extLst>
              <a:ext uri="{FF2B5EF4-FFF2-40B4-BE49-F238E27FC236}">
                <a16:creationId xmlns:a16="http://schemas.microsoft.com/office/drawing/2014/main" id="{85C0D78E-DD4D-6D7E-3F51-57074F4BF7A0}"/>
              </a:ext>
            </a:extLst>
          </p:cNvPr>
          <p:cNvSpPr>
            <a:spLocks noGrp="1"/>
          </p:cNvSpPr>
          <p:nvPr>
            <p:ph sz="quarter" idx="12"/>
          </p:nvPr>
        </p:nvSpPr>
        <p:spPr>
          <a:xfrm>
            <a:off x="372357" y="2067698"/>
            <a:ext cx="5895278" cy="4114801"/>
          </a:xfrm>
        </p:spPr>
        <p:txBody>
          <a:bodyPr/>
          <a:lstStyle/>
          <a:p>
            <a:r>
              <a:rPr lang="en-US" dirty="0"/>
              <a:t>We allow anyone to experiment with any AI tool, unless black-listed (ex. DeepSeek)</a:t>
            </a:r>
          </a:p>
          <a:p>
            <a:endParaRPr lang="en-US" dirty="0"/>
          </a:p>
          <a:p>
            <a:r>
              <a:rPr lang="en-US" dirty="0"/>
              <a:t>Our primary policy constraint is limiting the data that can be used</a:t>
            </a:r>
          </a:p>
          <a:p>
            <a:pPr lvl="1"/>
            <a:r>
              <a:rPr lang="en-US" dirty="0"/>
              <a:t>Customer data managed in Profisee</a:t>
            </a:r>
          </a:p>
          <a:p>
            <a:pPr lvl="1"/>
            <a:r>
              <a:rPr lang="en-US" dirty="0"/>
              <a:t>Profisee financial data</a:t>
            </a:r>
          </a:p>
          <a:p>
            <a:pPr lvl="1"/>
            <a:r>
              <a:rPr lang="en-US" dirty="0"/>
              <a:t>Profisee source code</a:t>
            </a:r>
          </a:p>
          <a:p>
            <a:pPr lvl="1"/>
            <a:r>
              <a:rPr lang="en-US" dirty="0"/>
              <a:t>Etc.</a:t>
            </a:r>
          </a:p>
          <a:p>
            <a:endParaRPr lang="en-US" dirty="0"/>
          </a:p>
          <a:p>
            <a:r>
              <a:rPr lang="en-US" dirty="0"/>
              <a:t>Employees will be best at finding creative ways become better at their jobs</a:t>
            </a:r>
          </a:p>
          <a:p>
            <a:endParaRPr lang="en-US" dirty="0"/>
          </a:p>
        </p:txBody>
      </p:sp>
      <p:sp>
        <p:nvSpPr>
          <p:cNvPr id="3" name="Title 2">
            <a:extLst>
              <a:ext uri="{FF2B5EF4-FFF2-40B4-BE49-F238E27FC236}">
                <a16:creationId xmlns:a16="http://schemas.microsoft.com/office/drawing/2014/main" id="{3469AF08-5210-B587-D071-DAEA1EBBBFAA}"/>
              </a:ext>
            </a:extLst>
          </p:cNvPr>
          <p:cNvSpPr>
            <a:spLocks noGrp="1"/>
          </p:cNvSpPr>
          <p:nvPr>
            <p:ph type="title"/>
          </p:nvPr>
        </p:nvSpPr>
        <p:spPr/>
        <p:txBody>
          <a:bodyPr/>
          <a:lstStyle/>
          <a:p>
            <a:r>
              <a:rPr lang="en-US" dirty="0"/>
              <a:t>Controlled freedom</a:t>
            </a:r>
          </a:p>
        </p:txBody>
      </p:sp>
      <p:sp>
        <p:nvSpPr>
          <p:cNvPr id="7" name="Content Placeholder 6">
            <a:extLst>
              <a:ext uri="{FF2B5EF4-FFF2-40B4-BE49-F238E27FC236}">
                <a16:creationId xmlns:a16="http://schemas.microsoft.com/office/drawing/2014/main" id="{0CFEF05A-EDFB-DFDD-5685-20C7841D3860}"/>
              </a:ext>
            </a:extLst>
          </p:cNvPr>
          <p:cNvSpPr>
            <a:spLocks noGrp="1"/>
          </p:cNvSpPr>
          <p:nvPr>
            <p:ph sz="quarter" idx="13"/>
          </p:nvPr>
        </p:nvSpPr>
        <p:spPr>
          <a:xfrm>
            <a:off x="372356" y="1424724"/>
            <a:ext cx="6104644" cy="423400"/>
          </a:xfrm>
        </p:spPr>
        <p:txBody>
          <a:bodyPr/>
          <a:lstStyle/>
          <a:p>
            <a:r>
              <a:rPr lang="en-US" dirty="0"/>
              <a:t>Internal AI adoption shouldn’t be top down</a:t>
            </a:r>
          </a:p>
        </p:txBody>
      </p:sp>
    </p:spTree>
    <p:extLst>
      <p:ext uri="{BB962C8B-B14F-4D97-AF65-F5344CB8AC3E}">
        <p14:creationId xmlns:p14="http://schemas.microsoft.com/office/powerpoint/2010/main" val="34740718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8B81321C-4142-8A9C-56A1-949FE31A70E5}"/>
              </a:ext>
            </a:extLst>
          </p:cNvPr>
          <p:cNvSpPr>
            <a:spLocks noGrp="1"/>
          </p:cNvSpPr>
          <p:nvPr>
            <p:ph sz="quarter" idx="12"/>
          </p:nvPr>
        </p:nvSpPr>
        <p:spPr>
          <a:xfrm>
            <a:off x="8306213" y="2571751"/>
            <a:ext cx="3049501" cy="857250"/>
          </a:xfrm>
        </p:spPr>
        <p:txBody>
          <a:bodyPr/>
          <a:lstStyle/>
          <a:p>
            <a:r>
              <a:rPr lang="en-US" sz="1600" dirty="0"/>
              <a:t>Write test cases</a:t>
            </a:r>
          </a:p>
          <a:p>
            <a:r>
              <a:rPr lang="en-US" sz="1600" dirty="0"/>
              <a:t>Validate automated tests</a:t>
            </a:r>
          </a:p>
        </p:txBody>
      </p:sp>
      <p:sp>
        <p:nvSpPr>
          <p:cNvPr id="10" name="Content Placeholder 9">
            <a:extLst>
              <a:ext uri="{FF2B5EF4-FFF2-40B4-BE49-F238E27FC236}">
                <a16:creationId xmlns:a16="http://schemas.microsoft.com/office/drawing/2014/main" id="{46033805-AFDC-465C-C3DE-AD26FAE45140}"/>
              </a:ext>
            </a:extLst>
          </p:cNvPr>
          <p:cNvSpPr>
            <a:spLocks noGrp="1"/>
          </p:cNvSpPr>
          <p:nvPr>
            <p:ph sz="quarter" idx="19"/>
          </p:nvPr>
        </p:nvSpPr>
        <p:spPr>
          <a:xfrm>
            <a:off x="4640983" y="2571751"/>
            <a:ext cx="3049501" cy="857250"/>
          </a:xfrm>
        </p:spPr>
        <p:txBody>
          <a:bodyPr/>
          <a:lstStyle/>
          <a:p>
            <a:r>
              <a:rPr lang="en-US" sz="1600" dirty="0"/>
              <a:t>Craft detailed instructions</a:t>
            </a:r>
          </a:p>
          <a:p>
            <a:r>
              <a:rPr lang="en-US" sz="1600" dirty="0"/>
              <a:t>Generate code at scale</a:t>
            </a:r>
          </a:p>
          <a:p>
            <a:r>
              <a:rPr lang="en-US" sz="1600" dirty="0"/>
              <a:t>Test automation</a:t>
            </a:r>
          </a:p>
          <a:p>
            <a:endParaRPr lang="en-US" sz="1600" dirty="0"/>
          </a:p>
        </p:txBody>
      </p:sp>
      <p:sp>
        <p:nvSpPr>
          <p:cNvPr id="11" name="Content Placeholder 10">
            <a:extLst>
              <a:ext uri="{FF2B5EF4-FFF2-40B4-BE49-F238E27FC236}">
                <a16:creationId xmlns:a16="http://schemas.microsoft.com/office/drawing/2014/main" id="{8362442D-BD0A-C222-96ED-01EDFD1DB5BD}"/>
              </a:ext>
            </a:extLst>
          </p:cNvPr>
          <p:cNvSpPr>
            <a:spLocks noGrp="1"/>
          </p:cNvSpPr>
          <p:nvPr>
            <p:ph sz="quarter" idx="20"/>
          </p:nvPr>
        </p:nvSpPr>
        <p:spPr>
          <a:xfrm>
            <a:off x="922882" y="2571751"/>
            <a:ext cx="3049501" cy="1209674"/>
          </a:xfrm>
        </p:spPr>
        <p:txBody>
          <a:bodyPr/>
          <a:lstStyle/>
          <a:p>
            <a:r>
              <a:rPr lang="en-US" sz="1600" dirty="0"/>
              <a:t>Identify customer needs</a:t>
            </a:r>
          </a:p>
          <a:p>
            <a:r>
              <a:rPr lang="en-US" sz="1600" dirty="0"/>
              <a:t>Write features/stories</a:t>
            </a:r>
          </a:p>
          <a:p>
            <a:r>
              <a:rPr lang="en-US" sz="1600" dirty="0"/>
              <a:t>Detailed requirements and acceptance criteria</a:t>
            </a:r>
          </a:p>
        </p:txBody>
      </p:sp>
      <p:sp>
        <p:nvSpPr>
          <p:cNvPr id="2" name="Title 1">
            <a:extLst>
              <a:ext uri="{FF2B5EF4-FFF2-40B4-BE49-F238E27FC236}">
                <a16:creationId xmlns:a16="http://schemas.microsoft.com/office/drawing/2014/main" id="{97333D6C-BC73-16D3-87AB-52F5B75FDE76}"/>
              </a:ext>
            </a:extLst>
          </p:cNvPr>
          <p:cNvSpPr>
            <a:spLocks noGrp="1"/>
          </p:cNvSpPr>
          <p:nvPr>
            <p:ph type="title"/>
          </p:nvPr>
        </p:nvSpPr>
        <p:spPr/>
        <p:txBody>
          <a:bodyPr/>
          <a:lstStyle/>
          <a:p>
            <a:r>
              <a:rPr lang="en-US" dirty="0"/>
              <a:t>Use of AI in Profisee R&amp;D</a:t>
            </a:r>
          </a:p>
        </p:txBody>
      </p:sp>
      <p:sp>
        <p:nvSpPr>
          <p:cNvPr id="7" name="Text Placeholder 6">
            <a:extLst>
              <a:ext uri="{FF2B5EF4-FFF2-40B4-BE49-F238E27FC236}">
                <a16:creationId xmlns:a16="http://schemas.microsoft.com/office/drawing/2014/main" id="{93032CE9-B0C3-750C-578E-92656AFF5584}"/>
              </a:ext>
            </a:extLst>
          </p:cNvPr>
          <p:cNvSpPr>
            <a:spLocks noGrp="1"/>
          </p:cNvSpPr>
          <p:nvPr>
            <p:ph type="body" sz="quarter" idx="16"/>
          </p:nvPr>
        </p:nvSpPr>
        <p:spPr/>
        <p:txBody>
          <a:bodyPr/>
          <a:lstStyle/>
          <a:p>
            <a:r>
              <a:rPr lang="en-US"/>
              <a:t>Product MGMT</a:t>
            </a:r>
          </a:p>
        </p:txBody>
      </p:sp>
      <p:sp>
        <p:nvSpPr>
          <p:cNvPr id="8" name="Text Placeholder 7">
            <a:extLst>
              <a:ext uri="{FF2B5EF4-FFF2-40B4-BE49-F238E27FC236}">
                <a16:creationId xmlns:a16="http://schemas.microsoft.com/office/drawing/2014/main" id="{644F3C65-B218-A1AF-31B3-2F0A9AA4F97B}"/>
              </a:ext>
            </a:extLst>
          </p:cNvPr>
          <p:cNvSpPr>
            <a:spLocks noGrp="1"/>
          </p:cNvSpPr>
          <p:nvPr>
            <p:ph type="body" sz="quarter" idx="17"/>
          </p:nvPr>
        </p:nvSpPr>
        <p:spPr/>
        <p:txBody>
          <a:bodyPr/>
          <a:lstStyle/>
          <a:p>
            <a:r>
              <a:rPr lang="en-US"/>
              <a:t>Engineering</a:t>
            </a:r>
          </a:p>
        </p:txBody>
      </p:sp>
      <p:sp>
        <p:nvSpPr>
          <p:cNvPr id="9" name="Text Placeholder 8">
            <a:extLst>
              <a:ext uri="{FF2B5EF4-FFF2-40B4-BE49-F238E27FC236}">
                <a16:creationId xmlns:a16="http://schemas.microsoft.com/office/drawing/2014/main" id="{3344FEE8-C7C0-8908-9076-F6EC7A5C4B1F}"/>
              </a:ext>
            </a:extLst>
          </p:cNvPr>
          <p:cNvSpPr>
            <a:spLocks noGrp="1"/>
          </p:cNvSpPr>
          <p:nvPr>
            <p:ph type="body" sz="quarter" idx="18"/>
          </p:nvPr>
        </p:nvSpPr>
        <p:spPr/>
        <p:txBody>
          <a:bodyPr/>
          <a:lstStyle/>
          <a:p>
            <a:r>
              <a:rPr lang="en-US"/>
              <a:t>QA</a:t>
            </a:r>
          </a:p>
        </p:txBody>
      </p:sp>
      <p:sp>
        <p:nvSpPr>
          <p:cNvPr id="12" name="Content Placeholder 11">
            <a:extLst>
              <a:ext uri="{FF2B5EF4-FFF2-40B4-BE49-F238E27FC236}">
                <a16:creationId xmlns:a16="http://schemas.microsoft.com/office/drawing/2014/main" id="{EE489742-318E-C3DE-2806-6EB5AE724649}"/>
              </a:ext>
            </a:extLst>
          </p:cNvPr>
          <p:cNvSpPr>
            <a:spLocks noGrp="1"/>
          </p:cNvSpPr>
          <p:nvPr>
            <p:ph sz="quarter" idx="21"/>
          </p:nvPr>
        </p:nvSpPr>
        <p:spPr>
          <a:xfrm>
            <a:off x="1189704" y="4572620"/>
            <a:ext cx="2515858" cy="1011548"/>
          </a:xfrm>
        </p:spPr>
        <p:txBody>
          <a:bodyPr/>
          <a:lstStyle/>
          <a:p>
            <a:pPr algn="ctr"/>
            <a:r>
              <a:rPr lang="en-US" dirty="0"/>
              <a:t>Build Better</a:t>
            </a:r>
          </a:p>
          <a:p>
            <a:pPr algn="ctr"/>
            <a:r>
              <a:rPr lang="en-US" dirty="0" err="1"/>
              <a:t>Bolt.new</a:t>
            </a:r>
            <a:endParaRPr lang="en-US" dirty="0"/>
          </a:p>
          <a:p>
            <a:pPr algn="ctr"/>
            <a:r>
              <a:rPr lang="en-US" dirty="0"/>
              <a:t>Claude</a:t>
            </a:r>
          </a:p>
        </p:txBody>
      </p:sp>
      <p:sp>
        <p:nvSpPr>
          <p:cNvPr id="13" name="Content Placeholder 12">
            <a:extLst>
              <a:ext uri="{FF2B5EF4-FFF2-40B4-BE49-F238E27FC236}">
                <a16:creationId xmlns:a16="http://schemas.microsoft.com/office/drawing/2014/main" id="{C1B820F6-E78D-535B-6B21-440D4BF614CD}"/>
              </a:ext>
            </a:extLst>
          </p:cNvPr>
          <p:cNvSpPr>
            <a:spLocks noGrp="1"/>
          </p:cNvSpPr>
          <p:nvPr>
            <p:ph sz="quarter" idx="22"/>
          </p:nvPr>
        </p:nvSpPr>
        <p:spPr>
          <a:xfrm>
            <a:off x="4907805" y="4572620"/>
            <a:ext cx="2515858" cy="1011548"/>
          </a:xfrm>
        </p:spPr>
        <p:txBody>
          <a:bodyPr/>
          <a:lstStyle/>
          <a:p>
            <a:pPr algn="ctr"/>
            <a:r>
              <a:rPr lang="en-US" dirty="0"/>
              <a:t>Cursor</a:t>
            </a:r>
          </a:p>
          <a:p>
            <a:pPr algn="ctr"/>
            <a:r>
              <a:rPr lang="en-US" dirty="0"/>
              <a:t>GitHub Copilot</a:t>
            </a:r>
          </a:p>
          <a:p>
            <a:pPr algn="ctr"/>
            <a:r>
              <a:rPr lang="en-US" dirty="0"/>
              <a:t>Claude</a:t>
            </a:r>
          </a:p>
          <a:p>
            <a:pPr algn="ctr"/>
            <a:r>
              <a:rPr lang="en-US" dirty="0"/>
              <a:t>M365 Copilot</a:t>
            </a:r>
          </a:p>
          <a:p>
            <a:pPr algn="ctr"/>
            <a:endParaRPr lang="en-US" dirty="0"/>
          </a:p>
        </p:txBody>
      </p:sp>
      <p:sp>
        <p:nvSpPr>
          <p:cNvPr id="14" name="Content Placeholder 13">
            <a:extLst>
              <a:ext uri="{FF2B5EF4-FFF2-40B4-BE49-F238E27FC236}">
                <a16:creationId xmlns:a16="http://schemas.microsoft.com/office/drawing/2014/main" id="{243AB76F-FD7E-F189-68B3-D703949EC763}"/>
              </a:ext>
            </a:extLst>
          </p:cNvPr>
          <p:cNvSpPr>
            <a:spLocks noGrp="1"/>
          </p:cNvSpPr>
          <p:nvPr>
            <p:ph sz="quarter" idx="23"/>
          </p:nvPr>
        </p:nvSpPr>
        <p:spPr>
          <a:xfrm>
            <a:off x="8573035" y="4572620"/>
            <a:ext cx="2515858" cy="1011548"/>
          </a:xfrm>
        </p:spPr>
        <p:txBody>
          <a:bodyPr/>
          <a:lstStyle/>
          <a:p>
            <a:pPr algn="ctr"/>
            <a:r>
              <a:rPr lang="en-US" dirty="0"/>
              <a:t>Claude</a:t>
            </a:r>
          </a:p>
          <a:p>
            <a:pPr algn="ctr"/>
            <a:r>
              <a:rPr lang="en-US" dirty="0"/>
              <a:t>M365 Copilot</a:t>
            </a:r>
          </a:p>
        </p:txBody>
      </p:sp>
      <p:cxnSp>
        <p:nvCxnSpPr>
          <p:cNvPr id="16" name="Straight Arrow Connector 15">
            <a:extLst>
              <a:ext uri="{FF2B5EF4-FFF2-40B4-BE49-F238E27FC236}">
                <a16:creationId xmlns:a16="http://schemas.microsoft.com/office/drawing/2014/main" id="{6541D8B2-1B58-9614-1F9E-D5B12251EC71}"/>
              </a:ext>
            </a:extLst>
          </p:cNvPr>
          <p:cNvCxnSpPr>
            <a:cxnSpLocks/>
            <a:stCxn id="12" idx="3"/>
            <a:endCxn id="13" idx="1"/>
          </p:cNvCxnSpPr>
          <p:nvPr/>
        </p:nvCxnSpPr>
        <p:spPr>
          <a:xfrm>
            <a:off x="3705562" y="5078394"/>
            <a:ext cx="1202243"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50C91ED4-8303-0E2E-DF1B-8C79AA4E7583}"/>
              </a:ext>
            </a:extLst>
          </p:cNvPr>
          <p:cNvCxnSpPr>
            <a:cxnSpLocks/>
            <a:stCxn id="13" idx="3"/>
            <a:endCxn id="14" idx="1"/>
          </p:cNvCxnSpPr>
          <p:nvPr/>
        </p:nvCxnSpPr>
        <p:spPr>
          <a:xfrm>
            <a:off x="7423663" y="5078394"/>
            <a:ext cx="1149372"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DF676437-7DC5-9675-571F-FC0FFDBD5579}"/>
              </a:ext>
            </a:extLst>
          </p:cNvPr>
          <p:cNvSpPr txBox="1"/>
          <p:nvPr/>
        </p:nvSpPr>
        <p:spPr>
          <a:xfrm>
            <a:off x="0" y="1164482"/>
            <a:ext cx="12192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A3040"/>
                </a:solidFill>
                <a:effectLst/>
                <a:uLnTx/>
                <a:uFillTx/>
                <a:latin typeface="Montserrat"/>
                <a:ea typeface="+mn-ea"/>
                <a:cs typeface="+mn-cs"/>
              </a:rPr>
              <a:t>AI in Product Management enables the full benefit of AI in Engineering</a:t>
            </a:r>
          </a:p>
        </p:txBody>
      </p:sp>
      <p:sp>
        <p:nvSpPr>
          <p:cNvPr id="3" name="TextBox 2">
            <a:extLst>
              <a:ext uri="{FF2B5EF4-FFF2-40B4-BE49-F238E27FC236}">
                <a16:creationId xmlns:a16="http://schemas.microsoft.com/office/drawing/2014/main" id="{0E15A676-6287-F2F9-CCF2-5DFD6CC25A99}"/>
              </a:ext>
            </a:extLst>
          </p:cNvPr>
          <p:cNvSpPr txBox="1"/>
          <p:nvPr/>
        </p:nvSpPr>
        <p:spPr>
          <a:xfrm>
            <a:off x="101039" y="2140795"/>
            <a:ext cx="1826141" cy="1719161"/>
          </a:xfrm>
          <a:prstGeom prst="rect">
            <a:avLst/>
          </a:prstGeom>
          <a:noFill/>
        </p:spPr>
        <p:txBody>
          <a:bodyPr vert="wordArtVert" wrap="square">
            <a:spAutoFit/>
          </a:bodyPr>
          <a:lstStyle>
            <a:defPPr>
              <a:defRPr lang="en-US"/>
            </a:defPPr>
            <a:lvl1pPr>
              <a:defRPr b="1">
                <a:solidFill>
                  <a:srgbClr val="FF0000"/>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05270">
                    <a:lumMod val="60000"/>
                    <a:lumOff val="40000"/>
                  </a:srgbClr>
                </a:solidFill>
                <a:effectLst/>
                <a:uLnTx/>
                <a:uFillTx/>
                <a:latin typeface="Montserrat"/>
                <a:ea typeface="+mn-ea"/>
                <a:cs typeface="+mn-cs"/>
              </a:rPr>
              <a:t>TASKS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0000"/>
              </a:solidFill>
              <a:effectLst/>
              <a:uLnTx/>
              <a:uFillTx/>
              <a:latin typeface="Montserra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0000"/>
              </a:solidFill>
              <a:effectLst/>
              <a:uLnTx/>
              <a:uFillTx/>
              <a:latin typeface="Montserra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0000"/>
              </a:solidFill>
              <a:effectLst/>
              <a:uLnTx/>
              <a:uFillTx/>
              <a:latin typeface="Montserra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0000"/>
              </a:solidFill>
              <a:effectLst/>
              <a:uLnTx/>
              <a:uFillTx/>
              <a:latin typeface="Montserrat"/>
              <a:ea typeface="+mn-ea"/>
              <a:cs typeface="+mn-cs"/>
            </a:endParaRPr>
          </a:p>
        </p:txBody>
      </p:sp>
      <p:sp>
        <p:nvSpPr>
          <p:cNvPr id="5" name="TextBox 4">
            <a:extLst>
              <a:ext uri="{FF2B5EF4-FFF2-40B4-BE49-F238E27FC236}">
                <a16:creationId xmlns:a16="http://schemas.microsoft.com/office/drawing/2014/main" id="{154F23D3-2FA5-E8E4-95A7-1F1BD86551AB}"/>
              </a:ext>
            </a:extLst>
          </p:cNvPr>
          <p:cNvSpPr txBox="1"/>
          <p:nvPr/>
        </p:nvSpPr>
        <p:spPr>
          <a:xfrm>
            <a:off x="115875" y="4476007"/>
            <a:ext cx="512961" cy="2052464"/>
          </a:xfrm>
          <a:prstGeom prst="rect">
            <a:avLst/>
          </a:prstGeom>
          <a:noFill/>
        </p:spPr>
        <p:txBody>
          <a:bodyPr vert="wordArtVert"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05270">
                    <a:lumMod val="60000"/>
                    <a:lumOff val="40000"/>
                  </a:srgbClr>
                </a:solidFill>
                <a:effectLst/>
                <a:uLnTx/>
                <a:uFillTx/>
                <a:latin typeface="Montserrat"/>
                <a:ea typeface="+mn-ea"/>
                <a:cs typeface="+mn-cs"/>
              </a:rPr>
              <a:t>TOOLS</a:t>
            </a:r>
          </a:p>
        </p:txBody>
      </p:sp>
    </p:spTree>
    <p:extLst>
      <p:ext uri="{BB962C8B-B14F-4D97-AF65-F5344CB8AC3E}">
        <p14:creationId xmlns:p14="http://schemas.microsoft.com/office/powerpoint/2010/main" val="9795631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3C7E2CBB-F71B-DE64-D523-50B1E87487B7}"/>
              </a:ext>
            </a:extLst>
          </p:cNvPr>
          <p:cNvSpPr>
            <a:spLocks noGrp="1"/>
          </p:cNvSpPr>
          <p:nvPr>
            <p:ph sz="quarter" idx="15"/>
          </p:nvPr>
        </p:nvSpPr>
        <p:spPr/>
        <p:txBody>
          <a:bodyPr/>
          <a:lstStyle/>
          <a:p>
            <a:r>
              <a:rPr lang="en-US" sz="4000" dirty="0"/>
              <a:t>We are 100% Focused on driving AI Adoption and building our AI Muscle</a:t>
            </a:r>
          </a:p>
        </p:txBody>
      </p:sp>
      <p:graphicFrame>
        <p:nvGraphicFramePr>
          <p:cNvPr id="9" name="Content Placeholder 8">
            <a:extLst>
              <a:ext uri="{FF2B5EF4-FFF2-40B4-BE49-F238E27FC236}">
                <a16:creationId xmlns:a16="http://schemas.microsoft.com/office/drawing/2014/main" id="{7F2F9590-1E22-A69B-7C25-F2505BA4142C}"/>
              </a:ext>
            </a:extLst>
          </p:cNvPr>
          <p:cNvGraphicFramePr>
            <a:graphicFrameLocks noGrp="1"/>
          </p:cNvGraphicFramePr>
          <p:nvPr>
            <p:ph sz="quarter" idx="12"/>
            <p:extLst>
              <p:ext uri="{D42A27DB-BD31-4B8C-83A1-F6EECF244321}">
                <p14:modId xmlns:p14="http://schemas.microsoft.com/office/powerpoint/2010/main" val="4057053138"/>
              </p:ext>
            </p:extLst>
          </p:nvPr>
        </p:nvGraphicFramePr>
        <p:xfrm>
          <a:off x="373063" y="2066925"/>
          <a:ext cx="6116514" cy="2225040"/>
        </p:xfrm>
        <a:graphic>
          <a:graphicData uri="http://schemas.openxmlformats.org/drawingml/2006/table">
            <a:tbl>
              <a:tblPr firstRow="1" bandRow="1">
                <a:tableStyleId>{5C22544A-7EE6-4342-B048-85BDC9FD1C3A}</a:tableStyleId>
              </a:tblPr>
              <a:tblGrid>
                <a:gridCol w="2038838">
                  <a:extLst>
                    <a:ext uri="{9D8B030D-6E8A-4147-A177-3AD203B41FA5}">
                      <a16:colId xmlns:a16="http://schemas.microsoft.com/office/drawing/2014/main" val="3151999749"/>
                    </a:ext>
                  </a:extLst>
                </a:gridCol>
                <a:gridCol w="2038838">
                  <a:extLst>
                    <a:ext uri="{9D8B030D-6E8A-4147-A177-3AD203B41FA5}">
                      <a16:colId xmlns:a16="http://schemas.microsoft.com/office/drawing/2014/main" val="1816279952"/>
                    </a:ext>
                  </a:extLst>
                </a:gridCol>
                <a:gridCol w="2038838">
                  <a:extLst>
                    <a:ext uri="{9D8B030D-6E8A-4147-A177-3AD203B41FA5}">
                      <a16:colId xmlns:a16="http://schemas.microsoft.com/office/drawing/2014/main" val="1383716547"/>
                    </a:ext>
                  </a:extLst>
                </a:gridCol>
              </a:tblGrid>
              <a:tr h="370840">
                <a:tc>
                  <a:txBody>
                    <a:bodyPr/>
                    <a:lstStyle/>
                    <a:p>
                      <a:r>
                        <a:rPr lang="en-US" dirty="0"/>
                        <a:t>Tool</a:t>
                      </a:r>
                    </a:p>
                  </a:txBody>
                  <a:tcPr/>
                </a:tc>
                <a:tc>
                  <a:txBody>
                    <a:bodyPr/>
                    <a:lstStyle/>
                    <a:p>
                      <a:r>
                        <a:rPr lang="en-US" dirty="0"/>
                        <a:t>Monthly Cost**</a:t>
                      </a:r>
                    </a:p>
                  </a:txBody>
                  <a:tcPr/>
                </a:tc>
                <a:tc>
                  <a:txBody>
                    <a:bodyPr/>
                    <a:lstStyle/>
                    <a:p>
                      <a:r>
                        <a:rPr lang="en-US" dirty="0"/>
                        <a:t>Minutes to ROI</a:t>
                      </a:r>
                    </a:p>
                  </a:txBody>
                  <a:tcPr/>
                </a:tc>
                <a:extLst>
                  <a:ext uri="{0D108BD9-81ED-4DB2-BD59-A6C34878D82A}">
                    <a16:rowId xmlns:a16="http://schemas.microsoft.com/office/drawing/2014/main" val="3832093171"/>
                  </a:ext>
                </a:extLst>
              </a:tr>
              <a:tr h="370840">
                <a:tc>
                  <a:txBody>
                    <a:bodyPr/>
                    <a:lstStyle/>
                    <a:p>
                      <a:r>
                        <a:rPr lang="en-US" dirty="0"/>
                        <a:t>Cursor</a:t>
                      </a:r>
                    </a:p>
                  </a:txBody>
                  <a:tcPr/>
                </a:tc>
                <a:tc>
                  <a:txBody>
                    <a:bodyPr/>
                    <a:lstStyle/>
                    <a:p>
                      <a:r>
                        <a:rPr lang="en-US" dirty="0"/>
                        <a:t>$40/month</a:t>
                      </a:r>
                    </a:p>
                  </a:txBody>
                  <a:tcPr/>
                </a:tc>
                <a:tc>
                  <a:txBody>
                    <a:bodyPr/>
                    <a:lstStyle/>
                    <a:p>
                      <a:r>
                        <a:rPr lang="en-US" dirty="0"/>
                        <a:t>40 min./month</a:t>
                      </a:r>
                    </a:p>
                  </a:txBody>
                  <a:tcPr/>
                </a:tc>
                <a:extLst>
                  <a:ext uri="{0D108BD9-81ED-4DB2-BD59-A6C34878D82A}">
                    <a16:rowId xmlns:a16="http://schemas.microsoft.com/office/drawing/2014/main" val="1331825229"/>
                  </a:ext>
                </a:extLst>
              </a:tr>
              <a:tr h="370840">
                <a:tc>
                  <a:txBody>
                    <a:bodyPr/>
                    <a:lstStyle/>
                    <a:p>
                      <a:r>
                        <a:rPr lang="en-US" dirty="0"/>
                        <a:t>Claude</a:t>
                      </a:r>
                    </a:p>
                  </a:txBody>
                  <a:tcPr/>
                </a:tc>
                <a:tc>
                  <a:txBody>
                    <a:bodyPr/>
                    <a:lstStyle/>
                    <a:p>
                      <a:r>
                        <a:rPr lang="en-US" dirty="0"/>
                        <a:t>$30/month</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30 min./month</a:t>
                      </a:r>
                    </a:p>
                  </a:txBody>
                  <a:tcPr/>
                </a:tc>
                <a:extLst>
                  <a:ext uri="{0D108BD9-81ED-4DB2-BD59-A6C34878D82A}">
                    <a16:rowId xmlns:a16="http://schemas.microsoft.com/office/drawing/2014/main" val="2944993929"/>
                  </a:ext>
                </a:extLst>
              </a:tr>
              <a:tr h="370840">
                <a:tc>
                  <a:txBody>
                    <a:bodyPr/>
                    <a:lstStyle/>
                    <a:p>
                      <a:r>
                        <a:rPr lang="en-US" dirty="0"/>
                        <a:t>ChatGPT</a:t>
                      </a:r>
                    </a:p>
                  </a:txBody>
                  <a:tcPr/>
                </a:tc>
                <a:tc>
                  <a:txBody>
                    <a:bodyPr/>
                    <a:lstStyle/>
                    <a:p>
                      <a:r>
                        <a:rPr lang="en-US" dirty="0"/>
                        <a:t>$30/month</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30 min./month</a:t>
                      </a:r>
                    </a:p>
                  </a:txBody>
                  <a:tcPr/>
                </a:tc>
                <a:extLst>
                  <a:ext uri="{0D108BD9-81ED-4DB2-BD59-A6C34878D82A}">
                    <a16:rowId xmlns:a16="http://schemas.microsoft.com/office/drawing/2014/main" val="1786924700"/>
                  </a:ext>
                </a:extLst>
              </a:tr>
              <a:tr h="370840">
                <a:tc>
                  <a:txBody>
                    <a:bodyPr/>
                    <a:lstStyle/>
                    <a:p>
                      <a:r>
                        <a:rPr lang="en-US" dirty="0"/>
                        <a:t>GitHub Copilot</a:t>
                      </a:r>
                    </a:p>
                  </a:txBody>
                  <a:tcPr/>
                </a:tc>
                <a:tc>
                  <a:txBody>
                    <a:bodyPr/>
                    <a:lstStyle/>
                    <a:p>
                      <a:r>
                        <a:rPr lang="en-US" dirty="0"/>
                        <a:t>$39/month</a:t>
                      </a:r>
                    </a:p>
                  </a:txBody>
                  <a:tcPr/>
                </a:tc>
                <a:tc>
                  <a:txBody>
                    <a:bodyPr/>
                    <a:lstStyle/>
                    <a:p>
                      <a:r>
                        <a:rPr lang="en-US" dirty="0"/>
                        <a:t>39 min./month</a:t>
                      </a:r>
                    </a:p>
                  </a:txBody>
                  <a:tcPr/>
                </a:tc>
                <a:extLst>
                  <a:ext uri="{0D108BD9-81ED-4DB2-BD59-A6C34878D82A}">
                    <a16:rowId xmlns:a16="http://schemas.microsoft.com/office/drawing/2014/main" val="1552180082"/>
                  </a:ext>
                </a:extLst>
              </a:tr>
              <a:tr h="370840">
                <a:tc>
                  <a:txBody>
                    <a:bodyPr/>
                    <a:lstStyle/>
                    <a:p>
                      <a:r>
                        <a:rPr lang="en-US" dirty="0"/>
                        <a:t>M365 Copilot</a:t>
                      </a:r>
                    </a:p>
                  </a:txBody>
                  <a:tcPr/>
                </a:tc>
                <a:tc>
                  <a:txBody>
                    <a:bodyPr/>
                    <a:lstStyle/>
                    <a:p>
                      <a:r>
                        <a:rPr lang="en-US" dirty="0"/>
                        <a:t>$30/month</a:t>
                      </a:r>
                    </a:p>
                  </a:txBody>
                  <a:tcPr/>
                </a:tc>
                <a:tc>
                  <a:txBody>
                    <a:bodyPr/>
                    <a:lstStyle/>
                    <a:p>
                      <a:r>
                        <a:rPr lang="en-US" dirty="0"/>
                        <a:t>30 min./month</a:t>
                      </a:r>
                    </a:p>
                  </a:txBody>
                  <a:tcPr/>
                </a:tc>
                <a:extLst>
                  <a:ext uri="{0D108BD9-81ED-4DB2-BD59-A6C34878D82A}">
                    <a16:rowId xmlns:a16="http://schemas.microsoft.com/office/drawing/2014/main" val="2525861962"/>
                  </a:ext>
                </a:extLst>
              </a:tr>
            </a:tbl>
          </a:graphicData>
        </a:graphic>
      </p:graphicFrame>
      <p:sp>
        <p:nvSpPr>
          <p:cNvPr id="4" name="Title 3">
            <a:extLst>
              <a:ext uri="{FF2B5EF4-FFF2-40B4-BE49-F238E27FC236}">
                <a16:creationId xmlns:a16="http://schemas.microsoft.com/office/drawing/2014/main" id="{BD2B1B7B-14D9-B8F3-C961-9A61D69220C5}"/>
              </a:ext>
            </a:extLst>
          </p:cNvPr>
          <p:cNvSpPr>
            <a:spLocks noGrp="1"/>
          </p:cNvSpPr>
          <p:nvPr>
            <p:ph type="title"/>
          </p:nvPr>
        </p:nvSpPr>
        <p:spPr/>
        <p:txBody>
          <a:bodyPr/>
          <a:lstStyle/>
          <a:p>
            <a:r>
              <a:rPr lang="en-US" dirty="0"/>
              <a:t>Why we aren’t Measuring AI ROI Yet</a:t>
            </a:r>
          </a:p>
        </p:txBody>
      </p:sp>
      <p:sp>
        <p:nvSpPr>
          <p:cNvPr id="7" name="Content Placeholder 6">
            <a:extLst>
              <a:ext uri="{FF2B5EF4-FFF2-40B4-BE49-F238E27FC236}">
                <a16:creationId xmlns:a16="http://schemas.microsoft.com/office/drawing/2014/main" id="{C128B40D-A779-3C87-EBFC-6918584A923C}"/>
              </a:ext>
            </a:extLst>
          </p:cNvPr>
          <p:cNvSpPr>
            <a:spLocks noGrp="1"/>
          </p:cNvSpPr>
          <p:nvPr>
            <p:ph sz="quarter" idx="13"/>
          </p:nvPr>
        </p:nvSpPr>
        <p:spPr>
          <a:xfrm>
            <a:off x="372355" y="1424724"/>
            <a:ext cx="6641003" cy="423400"/>
          </a:xfrm>
        </p:spPr>
        <p:txBody>
          <a:bodyPr/>
          <a:lstStyle/>
          <a:p>
            <a:r>
              <a:rPr lang="en-US" dirty="0"/>
              <a:t>Breakeven Point for AI Tools*</a:t>
            </a:r>
          </a:p>
        </p:txBody>
      </p:sp>
      <p:sp>
        <p:nvSpPr>
          <p:cNvPr id="11" name="TextBox 10">
            <a:extLst>
              <a:ext uri="{FF2B5EF4-FFF2-40B4-BE49-F238E27FC236}">
                <a16:creationId xmlns:a16="http://schemas.microsoft.com/office/drawing/2014/main" id="{E6321650-B643-012A-A8BB-8D21F51AAB44}"/>
              </a:ext>
            </a:extLst>
          </p:cNvPr>
          <p:cNvSpPr txBox="1"/>
          <p:nvPr/>
        </p:nvSpPr>
        <p:spPr>
          <a:xfrm>
            <a:off x="372354" y="4904951"/>
            <a:ext cx="6720903" cy="584775"/>
          </a:xfrm>
          <a:prstGeom prst="rect">
            <a:avLst/>
          </a:prstGeom>
          <a:noFill/>
        </p:spPr>
        <p:txBody>
          <a:bodyPr wrap="square">
            <a:spAutoFit/>
          </a:bodyPr>
          <a:lstStyle/>
          <a:p>
            <a:r>
              <a:rPr lang="en-US" sz="1600" dirty="0"/>
              <a:t>*Assuming $100K salary with 20% benefits</a:t>
            </a:r>
          </a:p>
          <a:p>
            <a:r>
              <a:rPr lang="en-US" sz="1600" dirty="0"/>
              <a:t>** Approximate costs, will vary with enterprise agreements</a:t>
            </a:r>
          </a:p>
        </p:txBody>
      </p:sp>
    </p:spTree>
    <p:extLst>
      <p:ext uri="{BB962C8B-B14F-4D97-AF65-F5344CB8AC3E}">
        <p14:creationId xmlns:p14="http://schemas.microsoft.com/office/powerpoint/2010/main" val="30288601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36F1A586-D373-C870-650D-5DA3EDA0BC30}"/>
              </a:ext>
            </a:extLst>
          </p:cNvPr>
          <p:cNvGraphicFramePr>
            <a:graphicFrameLocks noGrp="1"/>
          </p:cNvGraphicFramePr>
          <p:nvPr>
            <p:ph sz="quarter" idx="12"/>
            <p:extLst>
              <p:ext uri="{D42A27DB-BD31-4B8C-83A1-F6EECF244321}">
                <p14:modId xmlns:p14="http://schemas.microsoft.com/office/powerpoint/2010/main" val="297460301"/>
              </p:ext>
            </p:extLst>
          </p:nvPr>
        </p:nvGraphicFramePr>
        <p:xfrm>
          <a:off x="372356" y="1174108"/>
          <a:ext cx="8322364" cy="3296920"/>
        </p:xfrm>
        <a:graphic>
          <a:graphicData uri="http://schemas.openxmlformats.org/drawingml/2006/table">
            <a:tbl>
              <a:tblPr firstRow="1" bandRow="1">
                <a:tableStyleId>{5C22544A-7EE6-4342-B048-85BDC9FD1C3A}</a:tableStyleId>
              </a:tblPr>
              <a:tblGrid>
                <a:gridCol w="1683067">
                  <a:extLst>
                    <a:ext uri="{9D8B030D-6E8A-4147-A177-3AD203B41FA5}">
                      <a16:colId xmlns:a16="http://schemas.microsoft.com/office/drawing/2014/main" val="483064285"/>
                    </a:ext>
                  </a:extLst>
                </a:gridCol>
                <a:gridCol w="3180811">
                  <a:extLst>
                    <a:ext uri="{9D8B030D-6E8A-4147-A177-3AD203B41FA5}">
                      <a16:colId xmlns:a16="http://schemas.microsoft.com/office/drawing/2014/main" val="640649641"/>
                    </a:ext>
                  </a:extLst>
                </a:gridCol>
                <a:gridCol w="3458486">
                  <a:extLst>
                    <a:ext uri="{9D8B030D-6E8A-4147-A177-3AD203B41FA5}">
                      <a16:colId xmlns:a16="http://schemas.microsoft.com/office/drawing/2014/main" val="3085002917"/>
                    </a:ext>
                  </a:extLst>
                </a:gridCol>
              </a:tblGrid>
              <a:tr h="370840">
                <a:tc>
                  <a:txBody>
                    <a:bodyPr/>
                    <a:lstStyle/>
                    <a:p>
                      <a:pPr algn="ctr">
                        <a:buNone/>
                      </a:pPr>
                      <a:endParaRPr lang="en-US" sz="1400" dirty="0"/>
                    </a:p>
                  </a:txBody>
                  <a:tcPr anchor="ctr"/>
                </a:tc>
                <a:tc>
                  <a:txBody>
                    <a:bodyPr/>
                    <a:lstStyle/>
                    <a:p>
                      <a:pPr algn="ctr">
                        <a:buNone/>
                      </a:pPr>
                      <a:r>
                        <a:rPr lang="en-US" sz="1400" dirty="0"/>
                        <a:t>Internet Era</a:t>
                      </a:r>
                    </a:p>
                  </a:txBody>
                  <a:tcPr anchor="ctr"/>
                </a:tc>
                <a:tc>
                  <a:txBody>
                    <a:bodyPr/>
                    <a:lstStyle/>
                    <a:p>
                      <a:pPr algn="ctr">
                        <a:buNone/>
                      </a:pPr>
                      <a:r>
                        <a:rPr lang="en-US" sz="1400" dirty="0"/>
                        <a:t>AI Era</a:t>
                      </a:r>
                    </a:p>
                  </a:txBody>
                  <a:tcPr anchor="ctr"/>
                </a:tc>
                <a:extLst>
                  <a:ext uri="{0D108BD9-81ED-4DB2-BD59-A6C34878D82A}">
                    <a16:rowId xmlns:a16="http://schemas.microsoft.com/office/drawing/2014/main" val="1115011279"/>
                  </a:ext>
                </a:extLst>
              </a:tr>
              <a:tr h="370840">
                <a:tc>
                  <a:txBody>
                    <a:bodyPr/>
                    <a:lstStyle/>
                    <a:p>
                      <a:pPr algn="ctr">
                        <a:buNone/>
                      </a:pPr>
                      <a:r>
                        <a:rPr lang="en-US" sz="1400" dirty="0"/>
                        <a:t>Applications</a:t>
                      </a:r>
                    </a:p>
                  </a:txBody>
                  <a:tcPr anchor="ctr"/>
                </a:tc>
                <a:tc>
                  <a:txBody>
                    <a:bodyPr/>
                    <a:lstStyle/>
                    <a:p>
                      <a:pPr algn="ctr">
                        <a:buNone/>
                      </a:pPr>
                      <a:r>
                        <a:rPr lang="en-US" sz="1400" dirty="0"/>
                        <a:t>E-commerce</a:t>
                      </a:r>
                    </a:p>
                    <a:p>
                      <a:pPr algn="ctr">
                        <a:buNone/>
                      </a:pPr>
                      <a:r>
                        <a:rPr lang="en-US" sz="1400" dirty="0"/>
                        <a:t>SaaS</a:t>
                      </a:r>
                    </a:p>
                    <a:p>
                      <a:pPr algn="ctr">
                        <a:buNone/>
                      </a:pPr>
                      <a:r>
                        <a:rPr lang="en-US" sz="1400" dirty="0"/>
                        <a:t>Social Media</a:t>
                      </a:r>
                    </a:p>
                  </a:txBody>
                  <a:tcPr anchor="ctr"/>
                </a:tc>
                <a:tc>
                  <a:txBody>
                    <a:bodyPr/>
                    <a:lstStyle/>
                    <a:p>
                      <a:pPr algn="ctr">
                        <a:buNone/>
                      </a:pPr>
                      <a:r>
                        <a:rPr lang="fr-FR" sz="1400" dirty="0"/>
                        <a:t>AI </a:t>
                      </a:r>
                      <a:r>
                        <a:rPr lang="fr-FR" sz="1400" dirty="0" err="1"/>
                        <a:t>Co-pilots</a:t>
                      </a:r>
                      <a:endParaRPr lang="fr-FR" sz="1400" dirty="0"/>
                    </a:p>
                    <a:p>
                      <a:pPr algn="ctr">
                        <a:buNone/>
                      </a:pPr>
                      <a:r>
                        <a:rPr lang="fr-FR" sz="1400" dirty="0"/>
                        <a:t>Domain-</a:t>
                      </a:r>
                      <a:r>
                        <a:rPr lang="fr-FR" sz="1400" dirty="0" err="1"/>
                        <a:t>Specific</a:t>
                      </a:r>
                      <a:r>
                        <a:rPr lang="fr-FR" sz="1400" dirty="0"/>
                        <a:t> Assistants</a:t>
                      </a:r>
                    </a:p>
                    <a:p>
                      <a:pPr algn="ctr">
                        <a:buNone/>
                      </a:pPr>
                      <a:r>
                        <a:rPr lang="fr-FR" sz="1400" dirty="0" err="1"/>
                        <a:t>Autonomous</a:t>
                      </a:r>
                      <a:r>
                        <a:rPr lang="fr-FR" sz="1400" dirty="0"/>
                        <a:t> agents</a:t>
                      </a:r>
                    </a:p>
                  </a:txBody>
                  <a:tcPr anchor="ctr"/>
                </a:tc>
                <a:extLst>
                  <a:ext uri="{0D108BD9-81ED-4DB2-BD59-A6C34878D82A}">
                    <a16:rowId xmlns:a16="http://schemas.microsoft.com/office/drawing/2014/main" val="2321358145"/>
                  </a:ext>
                </a:extLst>
              </a:tr>
              <a:tr h="370840">
                <a:tc>
                  <a:txBody>
                    <a:bodyPr/>
                    <a:lstStyle/>
                    <a:p>
                      <a:pPr algn="ctr">
                        <a:buNone/>
                      </a:pPr>
                      <a:r>
                        <a:rPr lang="en-US" sz="1400" dirty="0"/>
                        <a:t>Tools</a:t>
                      </a:r>
                    </a:p>
                  </a:txBody>
                  <a:tcPr anchor="ctr"/>
                </a:tc>
                <a:tc>
                  <a:txBody>
                    <a:bodyPr/>
                    <a:lstStyle/>
                    <a:p>
                      <a:pPr algn="ctr">
                        <a:buNone/>
                      </a:pPr>
                      <a:r>
                        <a:rPr lang="en-US" sz="1400" dirty="0"/>
                        <a:t>HTML</a:t>
                      </a:r>
                    </a:p>
                    <a:p>
                      <a:pPr algn="ctr">
                        <a:buNone/>
                      </a:pPr>
                      <a:r>
                        <a:rPr lang="en-US" sz="1400" dirty="0"/>
                        <a:t>JavaScript</a:t>
                      </a:r>
                    </a:p>
                    <a:p>
                      <a:pPr algn="ctr">
                        <a:buNone/>
                      </a:pPr>
                      <a:r>
                        <a:rPr lang="en-US" sz="1400" dirty="0"/>
                        <a:t>Flash</a:t>
                      </a:r>
                    </a:p>
                  </a:txBody>
                  <a:tcPr anchor="ctr"/>
                </a:tc>
                <a:tc>
                  <a:txBody>
                    <a:bodyPr/>
                    <a:lstStyle/>
                    <a:p>
                      <a:pPr algn="ctr">
                        <a:buNone/>
                      </a:pPr>
                      <a:r>
                        <a:rPr lang="en-US" sz="1400" dirty="0" err="1"/>
                        <a:t>LangChain</a:t>
                      </a:r>
                      <a:endParaRPr lang="en-US" sz="1400" dirty="0"/>
                    </a:p>
                    <a:p>
                      <a:pPr algn="ctr">
                        <a:buNone/>
                      </a:pPr>
                      <a:r>
                        <a:rPr lang="en-US" sz="1400" dirty="0"/>
                        <a:t>Hugging Face</a:t>
                      </a:r>
                    </a:p>
                    <a:p>
                      <a:pPr algn="ctr">
                        <a:buNone/>
                      </a:pPr>
                      <a:r>
                        <a:rPr lang="en-US" sz="1400" dirty="0"/>
                        <a:t>OpenAI API</a:t>
                      </a:r>
                    </a:p>
                  </a:txBody>
                  <a:tcPr anchor="ctr"/>
                </a:tc>
                <a:extLst>
                  <a:ext uri="{0D108BD9-81ED-4DB2-BD59-A6C34878D82A}">
                    <a16:rowId xmlns:a16="http://schemas.microsoft.com/office/drawing/2014/main" val="3999460524"/>
                  </a:ext>
                </a:extLst>
              </a:tr>
              <a:tr h="370840">
                <a:tc>
                  <a:txBody>
                    <a:bodyPr/>
                    <a:lstStyle/>
                    <a:p>
                      <a:pPr algn="ctr">
                        <a:buNone/>
                      </a:pPr>
                      <a:r>
                        <a:rPr lang="en-US" sz="1400" dirty="0"/>
                        <a:t>Platform</a:t>
                      </a:r>
                    </a:p>
                  </a:txBody>
                  <a:tcPr anchor="ctr"/>
                </a:tc>
                <a:tc>
                  <a:txBody>
                    <a:bodyPr/>
                    <a:lstStyle/>
                    <a:p>
                      <a:pPr algn="ctr">
                        <a:buNone/>
                      </a:pPr>
                      <a:r>
                        <a:rPr lang="en-US" sz="1400" dirty="0"/>
                        <a:t>Browsers</a:t>
                      </a:r>
                    </a:p>
                    <a:p>
                      <a:pPr algn="ctr">
                        <a:buNone/>
                      </a:pPr>
                      <a:r>
                        <a:rPr lang="en-US" sz="1400" dirty="0"/>
                        <a:t>HTTP</a:t>
                      </a:r>
                    </a:p>
                    <a:p>
                      <a:pPr algn="ctr">
                        <a:buNone/>
                      </a:pPr>
                      <a:r>
                        <a:rPr lang="en-US" sz="1400" dirty="0"/>
                        <a:t>Web Servers</a:t>
                      </a:r>
                    </a:p>
                  </a:txBody>
                  <a:tcPr anchor="ctr"/>
                </a:tc>
                <a:tc>
                  <a:txBody>
                    <a:bodyPr/>
                    <a:lstStyle/>
                    <a:p>
                      <a:pPr algn="ctr">
                        <a:buNone/>
                      </a:pPr>
                      <a:r>
                        <a:rPr lang="en-US" sz="1400" dirty="0"/>
                        <a:t>Foundation models</a:t>
                      </a:r>
                    </a:p>
                    <a:p>
                      <a:pPr algn="ctr">
                        <a:buNone/>
                      </a:pPr>
                      <a:r>
                        <a:rPr lang="en-US" sz="1400" dirty="0"/>
                        <a:t>Orchestration layers</a:t>
                      </a:r>
                    </a:p>
                    <a:p>
                      <a:pPr algn="ctr">
                        <a:buNone/>
                      </a:pPr>
                      <a:r>
                        <a:rPr lang="en-US" sz="1400" dirty="0"/>
                        <a:t>Vector DBs</a:t>
                      </a:r>
                    </a:p>
                  </a:txBody>
                  <a:tcPr anchor="ctr"/>
                </a:tc>
                <a:extLst>
                  <a:ext uri="{0D108BD9-81ED-4DB2-BD59-A6C34878D82A}">
                    <a16:rowId xmlns:a16="http://schemas.microsoft.com/office/drawing/2014/main" val="781792560"/>
                  </a:ext>
                </a:extLst>
              </a:tr>
              <a:tr h="370840">
                <a:tc>
                  <a:txBody>
                    <a:bodyPr/>
                    <a:lstStyle/>
                    <a:p>
                      <a:pPr algn="ctr">
                        <a:buNone/>
                      </a:pPr>
                      <a:r>
                        <a:rPr lang="en-US" sz="1400" dirty="0"/>
                        <a:t>Hardware</a:t>
                      </a:r>
                    </a:p>
                  </a:txBody>
                  <a:tcPr anchor="ctr"/>
                </a:tc>
                <a:tc>
                  <a:txBody>
                    <a:bodyPr/>
                    <a:lstStyle/>
                    <a:p>
                      <a:pPr algn="ctr">
                        <a:buNone/>
                      </a:pPr>
                      <a:r>
                        <a:rPr lang="en-US" sz="1400" dirty="0"/>
                        <a:t>Routers</a:t>
                      </a:r>
                    </a:p>
                    <a:p>
                      <a:pPr algn="ctr">
                        <a:buNone/>
                      </a:pPr>
                      <a:r>
                        <a:rPr lang="en-US" sz="1400" dirty="0"/>
                        <a:t>Servers</a:t>
                      </a:r>
                    </a:p>
                    <a:p>
                      <a:pPr algn="ctr">
                        <a:buNone/>
                      </a:pPr>
                      <a:r>
                        <a:rPr lang="en-US" sz="1400" dirty="0"/>
                        <a:t>Fiber</a:t>
                      </a:r>
                    </a:p>
                  </a:txBody>
                  <a:tcPr anchor="ctr"/>
                </a:tc>
                <a:tc>
                  <a:txBody>
                    <a:bodyPr/>
                    <a:lstStyle/>
                    <a:p>
                      <a:pPr algn="ctr">
                        <a:buNone/>
                      </a:pPr>
                      <a:r>
                        <a:rPr lang="en-US" sz="1400" dirty="0"/>
                        <a:t>GPUs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Data centers</a:t>
                      </a:r>
                    </a:p>
                    <a:p>
                      <a:pPr algn="ctr">
                        <a:buNone/>
                      </a:pPr>
                      <a:r>
                        <a:rPr lang="en-US" sz="1400" dirty="0"/>
                        <a:t>Power</a:t>
                      </a:r>
                    </a:p>
                  </a:txBody>
                  <a:tcPr anchor="ctr"/>
                </a:tc>
                <a:extLst>
                  <a:ext uri="{0D108BD9-81ED-4DB2-BD59-A6C34878D82A}">
                    <a16:rowId xmlns:a16="http://schemas.microsoft.com/office/drawing/2014/main" val="65767915"/>
                  </a:ext>
                </a:extLst>
              </a:tr>
            </a:tbl>
          </a:graphicData>
        </a:graphic>
      </p:graphicFrame>
      <p:sp>
        <p:nvSpPr>
          <p:cNvPr id="4" name="Title 3">
            <a:extLst>
              <a:ext uri="{FF2B5EF4-FFF2-40B4-BE49-F238E27FC236}">
                <a16:creationId xmlns:a16="http://schemas.microsoft.com/office/drawing/2014/main" id="{3A1A4FD1-D9FE-02B0-F69B-2FF0B5C7F39E}"/>
              </a:ext>
            </a:extLst>
          </p:cNvPr>
          <p:cNvSpPr>
            <a:spLocks noGrp="1"/>
          </p:cNvSpPr>
          <p:nvPr>
            <p:ph type="title"/>
          </p:nvPr>
        </p:nvSpPr>
        <p:spPr/>
        <p:txBody>
          <a:bodyPr/>
          <a:lstStyle/>
          <a:p>
            <a:r>
              <a:rPr lang="en-US" dirty="0"/>
              <a:t>Where will the majority of AI value be realized?</a:t>
            </a:r>
          </a:p>
        </p:txBody>
      </p:sp>
      <p:sp>
        <p:nvSpPr>
          <p:cNvPr id="7" name="Right Brace 6">
            <a:extLst>
              <a:ext uri="{FF2B5EF4-FFF2-40B4-BE49-F238E27FC236}">
                <a16:creationId xmlns:a16="http://schemas.microsoft.com/office/drawing/2014/main" id="{76AD6B80-DB6D-B882-F1EB-C6F25246DDA4}"/>
              </a:ext>
            </a:extLst>
          </p:cNvPr>
          <p:cNvSpPr/>
          <p:nvPr/>
        </p:nvSpPr>
        <p:spPr>
          <a:xfrm>
            <a:off x="8695428" y="2266973"/>
            <a:ext cx="500332" cy="2204055"/>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ight Brace 7">
            <a:extLst>
              <a:ext uri="{FF2B5EF4-FFF2-40B4-BE49-F238E27FC236}">
                <a16:creationId xmlns:a16="http://schemas.microsoft.com/office/drawing/2014/main" id="{65CB7B42-047E-ECD0-C9D0-E92459B5AAAD}"/>
              </a:ext>
            </a:extLst>
          </p:cNvPr>
          <p:cNvSpPr/>
          <p:nvPr/>
        </p:nvSpPr>
        <p:spPr>
          <a:xfrm>
            <a:off x="8695428" y="1544134"/>
            <a:ext cx="500332" cy="722839"/>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31E12C21-3D2B-B77C-8E91-AB36B29154A2}"/>
              </a:ext>
            </a:extLst>
          </p:cNvPr>
          <p:cNvSpPr txBox="1"/>
          <p:nvPr/>
        </p:nvSpPr>
        <p:spPr>
          <a:xfrm>
            <a:off x="9204386" y="3054460"/>
            <a:ext cx="2493032" cy="646331"/>
          </a:xfrm>
          <a:prstGeom prst="rect">
            <a:avLst/>
          </a:prstGeom>
          <a:noFill/>
        </p:spPr>
        <p:txBody>
          <a:bodyPr wrap="square" rtlCol="0">
            <a:spAutoFit/>
          </a:bodyPr>
          <a:lstStyle/>
          <a:p>
            <a:r>
              <a:rPr lang="en-US" dirty="0"/>
              <a:t>Commodities</a:t>
            </a:r>
          </a:p>
          <a:p>
            <a:r>
              <a:rPr lang="en-US" dirty="0"/>
              <a:t>Race to the bottom</a:t>
            </a:r>
          </a:p>
        </p:txBody>
      </p:sp>
      <p:sp>
        <p:nvSpPr>
          <p:cNvPr id="10" name="TextBox 9">
            <a:extLst>
              <a:ext uri="{FF2B5EF4-FFF2-40B4-BE49-F238E27FC236}">
                <a16:creationId xmlns:a16="http://schemas.microsoft.com/office/drawing/2014/main" id="{92E228E1-F8DB-DAFF-53FC-84319E7EF358}"/>
              </a:ext>
            </a:extLst>
          </p:cNvPr>
          <p:cNvSpPr txBox="1"/>
          <p:nvPr/>
        </p:nvSpPr>
        <p:spPr>
          <a:xfrm>
            <a:off x="9204386" y="1594764"/>
            <a:ext cx="2493032" cy="646331"/>
          </a:xfrm>
          <a:prstGeom prst="rect">
            <a:avLst/>
          </a:prstGeom>
          <a:noFill/>
        </p:spPr>
        <p:txBody>
          <a:bodyPr wrap="square" rtlCol="0">
            <a:spAutoFit/>
          </a:bodyPr>
          <a:lstStyle/>
          <a:p>
            <a:r>
              <a:rPr lang="en-US" dirty="0"/>
              <a:t>Value</a:t>
            </a:r>
          </a:p>
          <a:p>
            <a:r>
              <a:rPr lang="en-US" dirty="0"/>
              <a:t>Differentiation</a:t>
            </a:r>
          </a:p>
        </p:txBody>
      </p:sp>
      <p:sp>
        <p:nvSpPr>
          <p:cNvPr id="13" name="Rectangle 2">
            <a:extLst>
              <a:ext uri="{FF2B5EF4-FFF2-40B4-BE49-F238E27FC236}">
                <a16:creationId xmlns:a16="http://schemas.microsoft.com/office/drawing/2014/main" id="{1F4B7A50-C37A-687B-EA4A-C5B2B519ED2F}"/>
              </a:ext>
            </a:extLst>
          </p:cNvPr>
          <p:cNvSpPr>
            <a:spLocks noChangeArrowheads="1"/>
          </p:cNvSpPr>
          <p:nvPr/>
        </p:nvSpPr>
        <p:spPr bwMode="auto">
          <a:xfrm>
            <a:off x="372356" y="4504000"/>
            <a:ext cx="11087819" cy="1749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50000"/>
              </a:lnSpc>
              <a:spcBef>
                <a:spcPct val="0"/>
              </a:spcBef>
              <a:spcAft>
                <a:spcPct val="0"/>
              </a:spcAft>
              <a:buClrTx/>
              <a:buSzTx/>
              <a:tabLst/>
            </a:pPr>
            <a:r>
              <a:rPr kumimoji="0" lang="en-US" altLang="en-US" sz="2000" b="0" i="0" u="sng" strike="noStrike" cap="none" normalizeH="0" baseline="0" dirty="0">
                <a:ln>
                  <a:noFill/>
                </a:ln>
                <a:solidFill>
                  <a:schemeClr val="tx1"/>
                </a:solidFill>
                <a:effectLst/>
                <a:latin typeface="Arial" panose="020B0604020202020204" pitchFamily="34" charset="0"/>
              </a:rPr>
              <a:t>AI value creation will come from companies that</a:t>
            </a:r>
            <a:r>
              <a:rPr kumimoji="0" lang="en-US" altLang="en-US" sz="1800" b="0" i="0" u="none" strike="noStrike" cap="none" normalizeH="0" baseline="0" dirty="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50000"/>
              </a:lnSpc>
              <a:spcBef>
                <a:spcPct val="0"/>
              </a:spcBef>
              <a:spcAft>
                <a:spcPct val="0"/>
              </a:spcAft>
              <a:buClrTx/>
              <a:buSzTx/>
              <a:buFontTx/>
              <a:buChar char="•"/>
              <a:tabLst/>
            </a:pPr>
            <a:r>
              <a:rPr kumimoji="0" lang="en-US" altLang="en-US" sz="1800" b="1" i="0" u="none" strike="noStrike" cap="none" normalizeH="0" baseline="0" dirty="0">
                <a:ln>
                  <a:noFill/>
                </a:ln>
                <a:solidFill>
                  <a:schemeClr val="tx1"/>
                </a:solidFill>
                <a:effectLst/>
                <a:latin typeface="Arial" panose="020B0604020202020204" pitchFamily="34" charset="0"/>
              </a:rPr>
              <a:t>Own the user relationship</a:t>
            </a:r>
            <a:r>
              <a:rPr kumimoji="0" lang="en-US" altLang="en-US" sz="1800" b="0" i="0" u="none" strike="noStrike" cap="none" normalizeH="0" baseline="0" dirty="0">
                <a:ln>
                  <a:noFill/>
                </a:ln>
                <a:solidFill>
                  <a:schemeClr val="tx1"/>
                </a:solidFill>
                <a:effectLst/>
                <a:latin typeface="Arial" panose="020B0604020202020204" pitchFamily="34" charset="0"/>
              </a:rPr>
              <a:t> and integrate AI seamlessly.</a:t>
            </a:r>
          </a:p>
          <a:p>
            <a:pPr marL="0" marR="0" lvl="0" indent="0" algn="l" defTabSz="914400" rtl="0" eaLnBrk="0" fontAlgn="base" latinLnBrk="0" hangingPunct="0">
              <a:lnSpc>
                <a:spcPct val="150000"/>
              </a:lnSpc>
              <a:spcBef>
                <a:spcPct val="0"/>
              </a:spcBef>
              <a:spcAft>
                <a:spcPct val="0"/>
              </a:spcAft>
              <a:buClrTx/>
              <a:buSzTx/>
              <a:buFontTx/>
              <a:buChar char="•"/>
              <a:tabLst/>
            </a:pPr>
            <a:r>
              <a:rPr kumimoji="0" lang="en-US" altLang="en-US" sz="1800" b="1" i="0" u="none" strike="noStrike" cap="none" normalizeH="0" baseline="0" dirty="0">
                <a:ln>
                  <a:noFill/>
                </a:ln>
                <a:solidFill>
                  <a:schemeClr val="tx1"/>
                </a:solidFill>
                <a:effectLst/>
                <a:latin typeface="Arial" panose="020B0604020202020204" pitchFamily="34" charset="0"/>
              </a:rPr>
              <a:t>Create proprietary data flywheels</a:t>
            </a:r>
            <a:r>
              <a:rPr kumimoji="0" lang="en-US" altLang="en-US" sz="1800" b="0" i="0" u="none" strike="noStrike" cap="none" normalizeH="0" baseline="0" dirty="0">
                <a:ln>
                  <a:noFill/>
                </a:ln>
                <a:solidFill>
                  <a:schemeClr val="tx1"/>
                </a:solidFill>
                <a:effectLst/>
                <a:latin typeface="Arial" panose="020B0604020202020204" pitchFamily="34" charset="0"/>
              </a:rPr>
              <a:t> — not just use shared foundation models.</a:t>
            </a:r>
          </a:p>
          <a:p>
            <a:pPr marL="0" marR="0" lvl="0" indent="0" algn="l" defTabSz="914400" rtl="0" eaLnBrk="0" fontAlgn="base" latinLnBrk="0" hangingPunct="0">
              <a:lnSpc>
                <a:spcPct val="150000"/>
              </a:lnSpc>
              <a:spcBef>
                <a:spcPct val="0"/>
              </a:spcBef>
              <a:spcAft>
                <a:spcPct val="0"/>
              </a:spcAft>
              <a:buClrTx/>
              <a:buSzTx/>
              <a:buFontTx/>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Deliver </a:t>
            </a:r>
            <a:r>
              <a:rPr kumimoji="0" lang="en-US" altLang="en-US" sz="1800" u="none" strike="noStrike" cap="none" normalizeH="0" baseline="0" dirty="0">
                <a:ln>
                  <a:noFill/>
                </a:ln>
                <a:solidFill>
                  <a:schemeClr val="tx1"/>
                </a:solidFill>
                <a:effectLst/>
                <a:latin typeface="Arial" panose="020B0604020202020204" pitchFamily="34" charset="0"/>
              </a:rPr>
              <a:t>real </a:t>
            </a:r>
            <a:r>
              <a:rPr kumimoji="0" lang="en-US" altLang="en-US" sz="1800" b="1" u="none" strike="noStrike" cap="none" normalizeH="0" baseline="0" dirty="0">
                <a:ln>
                  <a:noFill/>
                </a:ln>
                <a:solidFill>
                  <a:schemeClr val="tx1"/>
                </a:solidFill>
                <a:effectLst/>
                <a:latin typeface="Arial" panose="020B0604020202020204" pitchFamily="34" charset="0"/>
              </a:rPr>
              <a:t>productivity, creativity, or decision-making </a:t>
            </a:r>
            <a:r>
              <a:rPr kumimoji="0" lang="en-US" altLang="en-US" sz="1800" u="none" strike="noStrike" cap="none" normalizeH="0" baseline="0" dirty="0">
                <a:ln>
                  <a:noFill/>
                </a:ln>
                <a:solidFill>
                  <a:schemeClr val="tx1"/>
                </a:solidFill>
                <a:effectLst/>
                <a:latin typeface="Arial" panose="020B0604020202020204" pitchFamily="34" charset="0"/>
              </a:rPr>
              <a:t>gains</a:t>
            </a:r>
            <a:r>
              <a:rPr kumimoji="0" lang="en-US" altLang="en-US" sz="1800" b="0" i="0" u="none" strike="noStrike" cap="none" normalizeH="0" baseline="0" dirty="0">
                <a:ln>
                  <a:noFill/>
                </a:ln>
                <a:solidFill>
                  <a:schemeClr val="tx1"/>
                </a:solidFill>
                <a:effectLst/>
                <a:latin typeface="Arial" panose="020B0604020202020204" pitchFamily="34" charset="0"/>
              </a:rPr>
              <a:t>.</a:t>
            </a:r>
          </a:p>
        </p:txBody>
      </p:sp>
    </p:spTree>
    <p:extLst>
      <p:ext uri="{BB962C8B-B14F-4D97-AF65-F5344CB8AC3E}">
        <p14:creationId xmlns:p14="http://schemas.microsoft.com/office/powerpoint/2010/main" val="16736753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683F4117-25F6-3D1F-A0F7-12C929F9B583}"/>
              </a:ext>
            </a:extLst>
          </p:cNvPr>
          <p:cNvSpPr>
            <a:spLocks noGrp="1"/>
          </p:cNvSpPr>
          <p:nvPr>
            <p:ph sz="quarter" idx="15"/>
          </p:nvPr>
        </p:nvSpPr>
        <p:spPr/>
        <p:txBody>
          <a:bodyPr/>
          <a:lstStyle/>
          <a:p>
            <a:r>
              <a:rPr lang="en-US" sz="4800" dirty="0"/>
              <a:t>Your Data can be a key to providing differentiated value</a:t>
            </a:r>
          </a:p>
        </p:txBody>
      </p:sp>
      <p:sp>
        <p:nvSpPr>
          <p:cNvPr id="3" name="Title 2">
            <a:extLst>
              <a:ext uri="{FF2B5EF4-FFF2-40B4-BE49-F238E27FC236}">
                <a16:creationId xmlns:a16="http://schemas.microsoft.com/office/drawing/2014/main" id="{931BB9B1-3240-9DD5-1042-B2DB98EEAFDF}"/>
              </a:ext>
            </a:extLst>
          </p:cNvPr>
          <p:cNvSpPr>
            <a:spLocks noGrp="1"/>
          </p:cNvSpPr>
          <p:nvPr>
            <p:ph type="title"/>
          </p:nvPr>
        </p:nvSpPr>
        <p:spPr/>
        <p:txBody>
          <a:bodyPr/>
          <a:lstStyle/>
          <a:p>
            <a:r>
              <a:rPr lang="en-US" dirty="0"/>
              <a:t>Agentic AI differentiation</a:t>
            </a:r>
          </a:p>
        </p:txBody>
      </p:sp>
      <p:graphicFrame>
        <p:nvGraphicFramePr>
          <p:cNvPr id="4" name="Table 3">
            <a:extLst>
              <a:ext uri="{FF2B5EF4-FFF2-40B4-BE49-F238E27FC236}">
                <a16:creationId xmlns:a16="http://schemas.microsoft.com/office/drawing/2014/main" id="{B36D6446-932F-1891-A3F9-82E009F50785}"/>
              </a:ext>
            </a:extLst>
          </p:cNvPr>
          <p:cNvGraphicFramePr>
            <a:graphicFrameLocks noGrp="1"/>
          </p:cNvGraphicFramePr>
          <p:nvPr>
            <p:extLst>
              <p:ext uri="{D42A27DB-BD31-4B8C-83A1-F6EECF244321}">
                <p14:modId xmlns:p14="http://schemas.microsoft.com/office/powerpoint/2010/main" val="3808277176"/>
              </p:ext>
            </p:extLst>
          </p:nvPr>
        </p:nvGraphicFramePr>
        <p:xfrm>
          <a:off x="496500" y="1150986"/>
          <a:ext cx="6499104" cy="5005128"/>
        </p:xfrm>
        <a:graphic>
          <a:graphicData uri="http://schemas.openxmlformats.org/drawingml/2006/table">
            <a:tbl>
              <a:tblPr firstRow="1" bandRow="1">
                <a:tableStyleId>{5C22544A-7EE6-4342-B048-85BDC9FD1C3A}</a:tableStyleId>
              </a:tblPr>
              <a:tblGrid>
                <a:gridCol w="1987355">
                  <a:extLst>
                    <a:ext uri="{9D8B030D-6E8A-4147-A177-3AD203B41FA5}">
                      <a16:colId xmlns:a16="http://schemas.microsoft.com/office/drawing/2014/main" val="1454916138"/>
                    </a:ext>
                  </a:extLst>
                </a:gridCol>
                <a:gridCol w="2035982">
                  <a:extLst>
                    <a:ext uri="{9D8B030D-6E8A-4147-A177-3AD203B41FA5}">
                      <a16:colId xmlns:a16="http://schemas.microsoft.com/office/drawing/2014/main" val="2341176712"/>
                    </a:ext>
                  </a:extLst>
                </a:gridCol>
                <a:gridCol w="2475767">
                  <a:extLst>
                    <a:ext uri="{9D8B030D-6E8A-4147-A177-3AD203B41FA5}">
                      <a16:colId xmlns:a16="http://schemas.microsoft.com/office/drawing/2014/main" val="3029956998"/>
                    </a:ext>
                  </a:extLst>
                </a:gridCol>
              </a:tblGrid>
              <a:tr h="681788">
                <a:tc>
                  <a:txBody>
                    <a:bodyPr/>
                    <a:lstStyle/>
                    <a:p>
                      <a:r>
                        <a:rPr lang="en-US" dirty="0"/>
                        <a:t>Components</a:t>
                      </a:r>
                    </a:p>
                  </a:txBody>
                  <a:tcPr/>
                </a:tc>
                <a:tc>
                  <a:txBody>
                    <a:bodyPr/>
                    <a:lstStyle/>
                    <a:p>
                      <a:r>
                        <a:rPr lang="en-US" dirty="0"/>
                        <a:t>Purpose</a:t>
                      </a:r>
                    </a:p>
                  </a:txBody>
                  <a:tcPr/>
                </a:tc>
                <a:tc>
                  <a:txBody>
                    <a:bodyPr/>
                    <a:lstStyle/>
                    <a:p>
                      <a:r>
                        <a:rPr lang="en-US" dirty="0"/>
                        <a:t>Example Technologies</a:t>
                      </a:r>
                    </a:p>
                  </a:txBody>
                  <a:tcPr/>
                </a:tc>
                <a:extLst>
                  <a:ext uri="{0D108BD9-81ED-4DB2-BD59-A6C34878D82A}">
                    <a16:rowId xmlns:a16="http://schemas.microsoft.com/office/drawing/2014/main" val="4172942444"/>
                  </a:ext>
                </a:extLst>
              </a:tr>
              <a:tr h="681788">
                <a:tc>
                  <a:txBody>
                    <a:bodyPr/>
                    <a:lstStyle/>
                    <a:p>
                      <a:r>
                        <a:rPr lang="en-US" dirty="0"/>
                        <a:t>AI Interface</a:t>
                      </a:r>
                    </a:p>
                  </a:txBody>
                  <a:tcPr/>
                </a:tc>
                <a:tc>
                  <a:txBody>
                    <a:bodyPr/>
                    <a:lstStyle/>
                    <a:p>
                      <a:r>
                        <a:rPr lang="en-US" dirty="0"/>
                        <a:t>Where users use agents</a:t>
                      </a:r>
                    </a:p>
                  </a:txBody>
                  <a:tcPr/>
                </a:tc>
                <a:tc>
                  <a:txBody>
                    <a:bodyPr/>
                    <a:lstStyle/>
                    <a:p>
                      <a:r>
                        <a:rPr lang="en-US" dirty="0"/>
                        <a:t>Teams, Slack, Copilot, Claude</a:t>
                      </a:r>
                    </a:p>
                  </a:txBody>
                  <a:tcPr/>
                </a:tc>
                <a:extLst>
                  <a:ext uri="{0D108BD9-81ED-4DB2-BD59-A6C34878D82A}">
                    <a16:rowId xmlns:a16="http://schemas.microsoft.com/office/drawing/2014/main" val="924854689"/>
                  </a:ext>
                </a:extLst>
              </a:tr>
              <a:tr h="6817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Orchestrator</a:t>
                      </a:r>
                    </a:p>
                  </a:txBody>
                  <a:tcPr/>
                </a:tc>
                <a:tc>
                  <a:txBody>
                    <a:bodyPr/>
                    <a:lstStyle/>
                    <a:p>
                      <a:r>
                        <a:rPr lang="en-US" dirty="0"/>
                        <a:t>Multi-step planning</a:t>
                      </a:r>
                    </a:p>
                  </a:txBody>
                  <a:tcPr/>
                </a:tc>
                <a:tc>
                  <a:txBody>
                    <a:bodyPr/>
                    <a:lstStyle/>
                    <a:p>
                      <a:r>
                        <a:rPr lang="en-US" dirty="0" err="1"/>
                        <a:t>Langchain</a:t>
                      </a:r>
                      <a:r>
                        <a:rPr lang="en-US" dirty="0"/>
                        <a:t>, Semantic Kernel</a:t>
                      </a:r>
                    </a:p>
                  </a:txBody>
                  <a:tcPr/>
                </a:tc>
                <a:extLst>
                  <a:ext uri="{0D108BD9-81ED-4DB2-BD59-A6C34878D82A}">
                    <a16:rowId xmlns:a16="http://schemas.microsoft.com/office/drawing/2014/main" val="2042845930"/>
                  </a:ext>
                </a:extLst>
              </a:tr>
              <a:tr h="681788">
                <a:tc>
                  <a:txBody>
                    <a:bodyPr/>
                    <a:lstStyle/>
                    <a:p>
                      <a:r>
                        <a:rPr lang="en-US" dirty="0"/>
                        <a:t>Enterprise connectivity</a:t>
                      </a:r>
                    </a:p>
                  </a:txBody>
                  <a:tcPr/>
                </a:tc>
                <a:tc>
                  <a:txBody>
                    <a:bodyPr/>
                    <a:lstStyle/>
                    <a:p>
                      <a:r>
                        <a:rPr lang="en-US" dirty="0"/>
                        <a:t>APIs, Connectors</a:t>
                      </a:r>
                    </a:p>
                  </a:txBody>
                  <a:tcPr/>
                </a:tc>
                <a:tc>
                  <a:txBody>
                    <a:bodyPr/>
                    <a:lstStyle/>
                    <a:p>
                      <a:r>
                        <a:rPr lang="en-US" dirty="0"/>
                        <a:t>SAP, Dynamics, Salesforce</a:t>
                      </a:r>
                    </a:p>
                  </a:txBody>
                  <a:tcPr/>
                </a:tc>
                <a:extLst>
                  <a:ext uri="{0D108BD9-81ED-4DB2-BD59-A6C34878D82A}">
                    <a16:rowId xmlns:a16="http://schemas.microsoft.com/office/drawing/2014/main" val="2340647579"/>
                  </a:ext>
                </a:extLst>
              </a:tr>
              <a:tr h="8128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Data Platforms</a:t>
                      </a:r>
                    </a:p>
                  </a:txBody>
                  <a:tcPr/>
                </a:tc>
                <a:tc>
                  <a:txBody>
                    <a:bodyPr/>
                    <a:lstStyle/>
                    <a:p>
                      <a:r>
                        <a:rPr lang="en-US" dirty="0"/>
                        <a:t>Consolidated data semantics and access</a:t>
                      </a:r>
                    </a:p>
                  </a:txBody>
                  <a:tcPr/>
                </a:tc>
                <a:tc>
                  <a:txBody>
                    <a:bodyPr/>
                    <a:lstStyle/>
                    <a:p>
                      <a:r>
                        <a:rPr lang="en-US" dirty="0"/>
                        <a:t>Databricks, Fabric, Snowflake</a:t>
                      </a:r>
                    </a:p>
                  </a:txBody>
                  <a:tcPr/>
                </a:tc>
                <a:extLst>
                  <a:ext uri="{0D108BD9-81ED-4DB2-BD59-A6C34878D82A}">
                    <a16:rowId xmlns:a16="http://schemas.microsoft.com/office/drawing/2014/main" val="1996456409"/>
                  </a:ext>
                </a:extLst>
              </a:tr>
              <a:tr h="6817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Unified data</a:t>
                      </a:r>
                    </a:p>
                  </a:txBody>
                  <a:tcPr/>
                </a:tc>
                <a:tc>
                  <a:txBody>
                    <a:bodyPr/>
                    <a:lstStyle/>
                    <a:p>
                      <a:r>
                        <a:rPr lang="en-US" dirty="0"/>
                        <a:t>Authoritative data source</a:t>
                      </a:r>
                    </a:p>
                  </a:txBody>
                  <a:tcPr/>
                </a:tc>
                <a:tc>
                  <a:txBody>
                    <a:bodyPr/>
                    <a:lstStyle/>
                    <a:p>
                      <a:r>
                        <a:rPr lang="en-US" dirty="0"/>
                        <a:t>Profisee</a:t>
                      </a:r>
                    </a:p>
                  </a:txBody>
                  <a:tcPr/>
                </a:tc>
                <a:extLst>
                  <a:ext uri="{0D108BD9-81ED-4DB2-BD59-A6C34878D82A}">
                    <a16:rowId xmlns:a16="http://schemas.microsoft.com/office/drawing/2014/main" val="821527382"/>
                  </a:ext>
                </a:extLst>
              </a:tr>
              <a:tr h="681788">
                <a:tc>
                  <a:txBody>
                    <a:bodyPr/>
                    <a:lstStyle/>
                    <a:p>
                      <a:pPr fontAlgn="base"/>
                      <a:r>
                        <a:rPr lang="en-US" dirty="0"/>
                        <a:t>Models</a:t>
                      </a:r>
                    </a:p>
                  </a:txBody>
                  <a:tcPr/>
                </a:tc>
                <a:tc>
                  <a:txBody>
                    <a:bodyPr/>
                    <a:lstStyle/>
                    <a:p>
                      <a:r>
                        <a:rPr lang="en-US" dirty="0"/>
                        <a:t>Core AI capabilities</a:t>
                      </a:r>
                    </a:p>
                  </a:txBody>
                  <a:tcPr/>
                </a:tc>
                <a:tc>
                  <a:txBody>
                    <a:bodyPr/>
                    <a:lstStyle/>
                    <a:p>
                      <a:r>
                        <a:rPr lang="en-US" dirty="0"/>
                        <a:t>GPT-5, Claude 3, Gemini</a:t>
                      </a:r>
                    </a:p>
                  </a:txBody>
                  <a:tcPr/>
                </a:tc>
                <a:extLst>
                  <a:ext uri="{0D108BD9-81ED-4DB2-BD59-A6C34878D82A}">
                    <a16:rowId xmlns:a16="http://schemas.microsoft.com/office/drawing/2014/main" val="630212515"/>
                  </a:ext>
                </a:extLst>
              </a:tr>
            </a:tbl>
          </a:graphicData>
        </a:graphic>
      </p:graphicFrame>
    </p:spTree>
    <p:extLst>
      <p:ext uri="{BB962C8B-B14F-4D97-AF65-F5344CB8AC3E}">
        <p14:creationId xmlns:p14="http://schemas.microsoft.com/office/powerpoint/2010/main" val="7117605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39907D-2021-F5EB-C8C0-354C4A08AAB0}"/>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19F3369-8940-C33E-3F01-BC84D487F721}"/>
              </a:ext>
            </a:extLst>
          </p:cNvPr>
          <p:cNvSpPr>
            <a:spLocks noGrp="1"/>
          </p:cNvSpPr>
          <p:nvPr>
            <p:ph sz="quarter" idx="12"/>
          </p:nvPr>
        </p:nvSpPr>
        <p:spPr>
          <a:xfrm>
            <a:off x="8306213" y="2635615"/>
            <a:ext cx="3049501" cy="874059"/>
          </a:xfrm>
        </p:spPr>
        <p:txBody>
          <a:bodyPr/>
          <a:lstStyle/>
          <a:p>
            <a:r>
              <a:rPr lang="en-US" dirty="0"/>
              <a:t>Enterprises with clean, governed data will unlock AI value</a:t>
            </a:r>
          </a:p>
        </p:txBody>
      </p:sp>
      <p:sp>
        <p:nvSpPr>
          <p:cNvPr id="8" name="Content Placeholder 7">
            <a:extLst>
              <a:ext uri="{FF2B5EF4-FFF2-40B4-BE49-F238E27FC236}">
                <a16:creationId xmlns:a16="http://schemas.microsoft.com/office/drawing/2014/main" id="{8D5C7DE6-EA69-16EB-E6B4-19E63B872D91}"/>
              </a:ext>
            </a:extLst>
          </p:cNvPr>
          <p:cNvSpPr>
            <a:spLocks noGrp="1"/>
          </p:cNvSpPr>
          <p:nvPr>
            <p:ph sz="quarter" idx="19"/>
          </p:nvPr>
        </p:nvSpPr>
        <p:spPr>
          <a:xfrm>
            <a:off x="4640983" y="2635615"/>
            <a:ext cx="3049501" cy="874059"/>
          </a:xfrm>
        </p:spPr>
        <p:txBody>
          <a:bodyPr/>
          <a:lstStyle/>
          <a:p>
            <a:r>
              <a:rPr lang="en-US" dirty="0"/>
              <a:t>Most enterprises still rely on BI, not LLMs, for structured insight</a:t>
            </a:r>
          </a:p>
        </p:txBody>
      </p:sp>
      <p:sp>
        <p:nvSpPr>
          <p:cNvPr id="9" name="Content Placeholder 8">
            <a:extLst>
              <a:ext uri="{FF2B5EF4-FFF2-40B4-BE49-F238E27FC236}">
                <a16:creationId xmlns:a16="http://schemas.microsoft.com/office/drawing/2014/main" id="{9AA98081-BAA5-3A8A-1303-BEA8AE3AD5BD}"/>
              </a:ext>
            </a:extLst>
          </p:cNvPr>
          <p:cNvSpPr>
            <a:spLocks noGrp="1"/>
          </p:cNvSpPr>
          <p:nvPr>
            <p:ph sz="quarter" idx="20"/>
          </p:nvPr>
        </p:nvSpPr>
        <p:spPr>
          <a:xfrm>
            <a:off x="922882" y="2635615"/>
            <a:ext cx="3049501" cy="874059"/>
          </a:xfrm>
        </p:spPr>
        <p:txBody>
          <a:bodyPr/>
          <a:lstStyle/>
          <a:p>
            <a:r>
              <a:rPr lang="en-US" dirty="0"/>
              <a:t>90%+ of enterprise AI pilots focus on unstructured text</a:t>
            </a:r>
          </a:p>
        </p:txBody>
      </p:sp>
      <p:sp>
        <p:nvSpPr>
          <p:cNvPr id="3" name="Title 2">
            <a:extLst>
              <a:ext uri="{FF2B5EF4-FFF2-40B4-BE49-F238E27FC236}">
                <a16:creationId xmlns:a16="http://schemas.microsoft.com/office/drawing/2014/main" id="{BFD14548-4EE7-8F36-F8A4-482D24930395}"/>
              </a:ext>
            </a:extLst>
          </p:cNvPr>
          <p:cNvSpPr>
            <a:spLocks noGrp="1"/>
          </p:cNvSpPr>
          <p:nvPr>
            <p:ph type="title"/>
          </p:nvPr>
        </p:nvSpPr>
        <p:spPr/>
        <p:txBody>
          <a:bodyPr/>
          <a:lstStyle/>
          <a:p>
            <a:r>
              <a:rPr lang="en-US" dirty="0"/>
              <a:t>Your Data foundation can become your AI differentiator</a:t>
            </a:r>
          </a:p>
        </p:txBody>
      </p:sp>
      <p:sp>
        <p:nvSpPr>
          <p:cNvPr id="5" name="Text Placeholder 4">
            <a:extLst>
              <a:ext uri="{FF2B5EF4-FFF2-40B4-BE49-F238E27FC236}">
                <a16:creationId xmlns:a16="http://schemas.microsoft.com/office/drawing/2014/main" id="{24A12135-3C8C-360B-8DDB-604C163B8F3C}"/>
              </a:ext>
            </a:extLst>
          </p:cNvPr>
          <p:cNvSpPr>
            <a:spLocks noGrp="1"/>
          </p:cNvSpPr>
          <p:nvPr>
            <p:ph type="body" sz="quarter" idx="16"/>
          </p:nvPr>
        </p:nvSpPr>
        <p:spPr/>
        <p:txBody>
          <a:bodyPr/>
          <a:lstStyle/>
          <a:p>
            <a:r>
              <a:rPr lang="en-US" sz="2800" dirty="0"/>
              <a:t>Current State</a:t>
            </a:r>
          </a:p>
        </p:txBody>
      </p:sp>
      <p:sp>
        <p:nvSpPr>
          <p:cNvPr id="6" name="Text Placeholder 5">
            <a:extLst>
              <a:ext uri="{FF2B5EF4-FFF2-40B4-BE49-F238E27FC236}">
                <a16:creationId xmlns:a16="http://schemas.microsoft.com/office/drawing/2014/main" id="{E5169AEC-35B2-0264-81BF-8FD45896CCF6}"/>
              </a:ext>
            </a:extLst>
          </p:cNvPr>
          <p:cNvSpPr>
            <a:spLocks noGrp="1"/>
          </p:cNvSpPr>
          <p:nvPr>
            <p:ph type="body" sz="quarter" idx="17"/>
          </p:nvPr>
        </p:nvSpPr>
        <p:spPr/>
        <p:txBody>
          <a:bodyPr/>
          <a:lstStyle/>
          <a:p>
            <a:r>
              <a:rPr lang="en-US" sz="2800" dirty="0"/>
              <a:t>Structured Data </a:t>
            </a:r>
          </a:p>
        </p:txBody>
      </p:sp>
      <p:sp>
        <p:nvSpPr>
          <p:cNvPr id="7" name="Text Placeholder 6">
            <a:extLst>
              <a:ext uri="{FF2B5EF4-FFF2-40B4-BE49-F238E27FC236}">
                <a16:creationId xmlns:a16="http://schemas.microsoft.com/office/drawing/2014/main" id="{4CE0DA83-55E5-796D-F4A4-71065DAB3782}"/>
              </a:ext>
            </a:extLst>
          </p:cNvPr>
          <p:cNvSpPr>
            <a:spLocks noGrp="1"/>
          </p:cNvSpPr>
          <p:nvPr>
            <p:ph type="body" sz="quarter" idx="18"/>
          </p:nvPr>
        </p:nvSpPr>
        <p:spPr/>
        <p:txBody>
          <a:bodyPr/>
          <a:lstStyle/>
          <a:p>
            <a:r>
              <a:rPr lang="en-US" sz="2800" dirty="0"/>
              <a:t>What’s Next</a:t>
            </a:r>
          </a:p>
        </p:txBody>
      </p:sp>
      <p:sp>
        <p:nvSpPr>
          <p:cNvPr id="10" name="Content Placeholder 9">
            <a:extLst>
              <a:ext uri="{FF2B5EF4-FFF2-40B4-BE49-F238E27FC236}">
                <a16:creationId xmlns:a16="http://schemas.microsoft.com/office/drawing/2014/main" id="{E642F82A-4060-912E-0FD5-E2273076DA15}"/>
              </a:ext>
            </a:extLst>
          </p:cNvPr>
          <p:cNvSpPr>
            <a:spLocks noGrp="1"/>
          </p:cNvSpPr>
          <p:nvPr>
            <p:ph sz="quarter" idx="21"/>
          </p:nvPr>
        </p:nvSpPr>
        <p:spPr>
          <a:xfrm>
            <a:off x="922882" y="3688679"/>
            <a:ext cx="3049501" cy="2367757"/>
          </a:xfrm>
        </p:spPr>
        <p:txBody>
          <a:bodyPr/>
          <a:lstStyle/>
          <a:p>
            <a:pPr marL="285750" indent="-285750">
              <a:buFont typeface="Arial" panose="020B0604020202020204" pitchFamily="34" charset="0"/>
              <a:buChar char="•"/>
            </a:pPr>
            <a:r>
              <a:rPr lang="en-US" dirty="0"/>
              <a:t>Chat assistants for productivity</a:t>
            </a:r>
          </a:p>
          <a:p>
            <a:pPr marL="285750" indent="-285750">
              <a:buFont typeface="Arial" panose="020B0604020202020204" pitchFamily="34" charset="0"/>
              <a:buChar char="•"/>
            </a:pPr>
            <a:r>
              <a:rPr lang="en-US" dirty="0"/>
              <a:t>Knowledge retrieval &amp; summarization</a:t>
            </a:r>
          </a:p>
          <a:p>
            <a:pPr marL="285750" indent="-285750">
              <a:buFont typeface="Arial" panose="020B0604020202020204" pitchFamily="34" charset="0"/>
              <a:buChar char="•"/>
            </a:pPr>
            <a:r>
              <a:rPr lang="en-US" dirty="0"/>
              <a:t>Code generation</a:t>
            </a:r>
          </a:p>
        </p:txBody>
      </p:sp>
      <p:sp>
        <p:nvSpPr>
          <p:cNvPr id="11" name="Content Placeholder 10">
            <a:extLst>
              <a:ext uri="{FF2B5EF4-FFF2-40B4-BE49-F238E27FC236}">
                <a16:creationId xmlns:a16="http://schemas.microsoft.com/office/drawing/2014/main" id="{D37C86C5-61A8-F99E-C048-E5291945350B}"/>
              </a:ext>
            </a:extLst>
          </p:cNvPr>
          <p:cNvSpPr>
            <a:spLocks noGrp="1"/>
          </p:cNvSpPr>
          <p:nvPr>
            <p:ph sz="quarter" idx="22"/>
          </p:nvPr>
        </p:nvSpPr>
        <p:spPr>
          <a:xfrm>
            <a:off x="4640983" y="3688679"/>
            <a:ext cx="3049501" cy="2367757"/>
          </a:xfrm>
        </p:spPr>
        <p:txBody>
          <a:bodyPr/>
          <a:lstStyle/>
          <a:p>
            <a:pPr marL="285750" indent="-285750">
              <a:buFont typeface="Arial" panose="020B0604020202020204" pitchFamily="34" charset="0"/>
              <a:buChar char="•"/>
            </a:pPr>
            <a:r>
              <a:rPr lang="en-US" dirty="0"/>
              <a:t>AI yet reason over a data warehouse </a:t>
            </a:r>
          </a:p>
          <a:p>
            <a:pPr marL="285750" indent="-285750">
              <a:buFont typeface="Arial" panose="020B0604020202020204" pitchFamily="34" charset="0"/>
              <a:buChar char="•"/>
            </a:pPr>
            <a:r>
              <a:rPr lang="en-US" dirty="0"/>
              <a:t>Immature tooling</a:t>
            </a:r>
          </a:p>
          <a:p>
            <a:pPr marL="285750" indent="-285750">
              <a:buFont typeface="Arial" panose="020B0604020202020204" pitchFamily="34" charset="0"/>
              <a:buChar char="•"/>
            </a:pPr>
            <a:r>
              <a:rPr lang="en-US" dirty="0"/>
              <a:t>Fragmented data: multiple lakes, inconsistencies</a:t>
            </a:r>
          </a:p>
        </p:txBody>
      </p:sp>
      <p:sp>
        <p:nvSpPr>
          <p:cNvPr id="12" name="Content Placeholder 11">
            <a:extLst>
              <a:ext uri="{FF2B5EF4-FFF2-40B4-BE49-F238E27FC236}">
                <a16:creationId xmlns:a16="http://schemas.microsoft.com/office/drawing/2014/main" id="{9A096371-BCA3-ADDC-B84D-899F2DD742DF}"/>
              </a:ext>
            </a:extLst>
          </p:cNvPr>
          <p:cNvSpPr>
            <a:spLocks noGrp="1"/>
          </p:cNvSpPr>
          <p:nvPr>
            <p:ph sz="quarter" idx="23"/>
          </p:nvPr>
        </p:nvSpPr>
        <p:spPr>
          <a:xfrm>
            <a:off x="8306213" y="3688679"/>
            <a:ext cx="3049501" cy="2367757"/>
          </a:xfrm>
        </p:spPr>
        <p:txBody>
          <a:bodyPr/>
          <a:lstStyle/>
          <a:p>
            <a:pPr marL="285750" indent="-285750">
              <a:buFont typeface="Arial" panose="020B0604020202020204" pitchFamily="34" charset="0"/>
              <a:buChar char="•"/>
            </a:pPr>
            <a:r>
              <a:rPr lang="en-US" dirty="0"/>
              <a:t>Semantic data layers</a:t>
            </a:r>
          </a:p>
          <a:p>
            <a:pPr marL="457200" lvl="1" indent="-285750"/>
            <a:r>
              <a:rPr lang="en-US" dirty="0"/>
              <a:t>Unity Catalog</a:t>
            </a:r>
          </a:p>
          <a:p>
            <a:pPr marL="457200" lvl="1" indent="-285750"/>
            <a:r>
              <a:rPr lang="en-US" dirty="0"/>
              <a:t>Snowflake Polaris</a:t>
            </a:r>
          </a:p>
          <a:p>
            <a:pPr marL="457200" lvl="1" indent="-285750"/>
            <a:r>
              <a:rPr lang="en-US" dirty="0"/>
              <a:t>Fabric </a:t>
            </a:r>
            <a:r>
              <a:rPr lang="en-US" dirty="0" err="1"/>
              <a:t>OneLake</a:t>
            </a:r>
            <a:endParaRPr lang="en-US" dirty="0"/>
          </a:p>
          <a:p>
            <a:pPr marL="285750" indent="-285750">
              <a:buFont typeface="Arial" panose="020B0604020202020204" pitchFamily="34" charset="0"/>
              <a:buChar char="•"/>
            </a:pPr>
            <a:r>
              <a:rPr lang="en-US" dirty="0"/>
              <a:t>Master Data </a:t>
            </a:r>
            <a:r>
              <a:rPr lang="en-US" dirty="0" err="1"/>
              <a:t>Mgmt</a:t>
            </a:r>
            <a:r>
              <a:rPr lang="en-US" dirty="0"/>
              <a:t>: Consistent business entities and context</a:t>
            </a:r>
          </a:p>
          <a:p>
            <a:pPr marL="285750" indent="-285750">
              <a:buFont typeface="Arial" panose="020B0604020202020204" pitchFamily="34" charset="0"/>
              <a:buChar char="•"/>
            </a:pPr>
            <a:endParaRPr lang="en-US" dirty="0"/>
          </a:p>
        </p:txBody>
      </p:sp>
      <p:sp>
        <p:nvSpPr>
          <p:cNvPr id="14" name="TextBox 13">
            <a:extLst>
              <a:ext uri="{FF2B5EF4-FFF2-40B4-BE49-F238E27FC236}">
                <a16:creationId xmlns:a16="http://schemas.microsoft.com/office/drawing/2014/main" id="{8A21C2D0-BE17-0AF3-DF60-83CDF111DC89}"/>
              </a:ext>
            </a:extLst>
          </p:cNvPr>
          <p:cNvSpPr txBox="1"/>
          <p:nvPr/>
        </p:nvSpPr>
        <p:spPr>
          <a:xfrm>
            <a:off x="717175" y="1045761"/>
            <a:ext cx="11967883" cy="646331"/>
          </a:xfrm>
          <a:prstGeom prst="rect">
            <a:avLst/>
          </a:prstGeom>
          <a:noFill/>
        </p:spPr>
        <p:txBody>
          <a:bodyPr wrap="square">
            <a:spAutoFit/>
          </a:bodyPr>
          <a:lstStyle/>
          <a:p>
            <a:r>
              <a:rPr lang="en-US" dirty="0"/>
              <a:t>Today → AI writes, summarizes, and chats | Built on text | Individual productivity</a:t>
            </a:r>
          </a:p>
          <a:p>
            <a:r>
              <a:rPr lang="en-US" dirty="0"/>
              <a:t>Tomorrow → AI reasons, plans, and decides | Structured + unstructured | Enterprise intelligence</a:t>
            </a:r>
          </a:p>
        </p:txBody>
      </p:sp>
    </p:spTree>
    <p:extLst>
      <p:ext uri="{BB962C8B-B14F-4D97-AF65-F5344CB8AC3E}">
        <p14:creationId xmlns:p14="http://schemas.microsoft.com/office/powerpoint/2010/main" val="540703573"/>
      </p:ext>
    </p:extLst>
  </p:cSld>
  <p:clrMapOvr>
    <a:masterClrMapping/>
  </p:clrMapOvr>
</p:sld>
</file>

<file path=ppt/theme/theme1.xml><?xml version="1.0" encoding="utf-8"?>
<a:theme xmlns:a="http://schemas.openxmlformats.org/drawingml/2006/main" name="ProfiseeTheme">
  <a:themeElements>
    <a:clrScheme name="Profisee-Colors-2022">
      <a:dk1>
        <a:srgbClr val="1A3040"/>
      </a:dk1>
      <a:lt1>
        <a:srgbClr val="FFFFFF"/>
      </a:lt1>
      <a:dk2>
        <a:srgbClr val="1A3040"/>
      </a:dk2>
      <a:lt2>
        <a:srgbClr val="FFFFFF"/>
      </a:lt2>
      <a:accent1>
        <a:srgbClr val="00A694"/>
      </a:accent1>
      <a:accent2>
        <a:srgbClr val="1A3040"/>
      </a:accent2>
      <a:accent3>
        <a:srgbClr val="21A4DF"/>
      </a:accent3>
      <a:accent4>
        <a:srgbClr val="105270"/>
      </a:accent4>
      <a:accent5>
        <a:srgbClr val="F7941F"/>
      </a:accent5>
      <a:accent6>
        <a:srgbClr val="9CCEE1"/>
      </a:accent6>
      <a:hlink>
        <a:srgbClr val="21A4DF"/>
      </a:hlink>
      <a:folHlink>
        <a:srgbClr val="9CCEE1"/>
      </a:folHlink>
    </a:clrScheme>
    <a:fontScheme name="Profisee-Fonts-2022">
      <a:majorFont>
        <a:latin typeface="Oswald"/>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ofiseeTheme" id="{279F47CF-734F-4107-B281-DCD94A2FAE93}" vid="{82D4A384-E8BC-4960-97E7-D33CFF540604}"/>
    </a:ext>
  </a:extLst>
</a:theme>
</file>

<file path=ppt/theme/theme2.xml><?xml version="1.0" encoding="utf-8"?>
<a:theme xmlns:a="http://schemas.openxmlformats.org/drawingml/2006/main" name="2025-Profisee-Theme">
  <a:themeElements>
    <a:clrScheme name="Custom 80">
      <a:dk1>
        <a:srgbClr val="1A3040"/>
      </a:dk1>
      <a:lt1>
        <a:srgbClr val="FFFFFF"/>
      </a:lt1>
      <a:dk2>
        <a:srgbClr val="1A3040"/>
      </a:dk2>
      <a:lt2>
        <a:srgbClr val="FFFFFF"/>
      </a:lt2>
      <a:accent1>
        <a:srgbClr val="21A4DF"/>
      </a:accent1>
      <a:accent2>
        <a:srgbClr val="00A694"/>
      </a:accent2>
      <a:accent3>
        <a:srgbClr val="F7941F"/>
      </a:accent3>
      <a:accent4>
        <a:srgbClr val="105270"/>
      </a:accent4>
      <a:accent5>
        <a:srgbClr val="9CCEE1"/>
      </a:accent5>
      <a:accent6>
        <a:srgbClr val="21A4DF"/>
      </a:accent6>
      <a:hlink>
        <a:srgbClr val="21A4DF"/>
      </a:hlink>
      <a:folHlink>
        <a:srgbClr val="9CCEE1"/>
      </a:folHlink>
    </a:clrScheme>
    <a:fontScheme name="Custom 3">
      <a:majorFont>
        <a:latin typeface="Montserrat SemiBold"/>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5-Profisee-Theme" id="{E9EAAD82-4D80-40DB-9924-956B0DBBC161}" vid="{73AD7C1C-A976-4B43-B4C8-04AF2368F59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83D50C3291F14488539A4D77AB32641" ma:contentTypeVersion="19" ma:contentTypeDescription="Create a new document." ma:contentTypeScope="" ma:versionID="fa3975bab9a05d59bc14a040e62a9047">
  <xsd:schema xmlns:xsd="http://www.w3.org/2001/XMLSchema" xmlns:xs="http://www.w3.org/2001/XMLSchema" xmlns:p="http://schemas.microsoft.com/office/2006/metadata/properties" xmlns:ns3="ab91cb53-798b-406c-bf1b-1b85b946ea6a" xmlns:ns4="fb2e1e0c-01b4-40ec-b0ba-0ac2573c90db" targetNamespace="http://schemas.microsoft.com/office/2006/metadata/properties" ma:root="true" ma:fieldsID="2908731307aa83cd44ec0f5b56b8f34f" ns3:_="" ns4:_="">
    <xsd:import namespace="ab91cb53-798b-406c-bf1b-1b85b946ea6a"/>
    <xsd:import namespace="fb2e1e0c-01b4-40ec-b0ba-0ac2573c90db"/>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Location" minOccurs="0"/>
                <xsd:element ref="ns4:MediaServiceGenerationTime" minOccurs="0"/>
                <xsd:element ref="ns4:MediaServiceEventHashCode" minOccurs="0"/>
                <xsd:element ref="ns4:MediaServiceAutoKeyPoints" minOccurs="0"/>
                <xsd:element ref="ns4:MediaServiceKeyPoints" minOccurs="0"/>
                <xsd:element ref="ns4:MediaLengthInSeconds" minOccurs="0"/>
                <xsd:element ref="ns4:_activity" minOccurs="0"/>
                <xsd:element ref="ns4:MediaServiceObjectDetectorVersions" minOccurs="0"/>
                <xsd:element ref="ns4:MediaServiceSystemTags" minOccurs="0"/>
                <xsd:element ref="ns4:MediaServiceSearchProperties" minOccurs="0"/>
                <xsd:element ref="ns4: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b91cb53-798b-406c-bf1b-1b85b946ea6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b2e1e0c-01b4-40ec-b0ba-0ac2573c90db"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fb2e1e0c-01b4-40ec-b0ba-0ac2573c90db" xsi:nil="true"/>
  </documentManagement>
</p:properties>
</file>

<file path=customXml/itemProps1.xml><?xml version="1.0" encoding="utf-8"?>
<ds:datastoreItem xmlns:ds="http://schemas.openxmlformats.org/officeDocument/2006/customXml" ds:itemID="{C7007269-010F-4FDB-908A-005D93BC0CB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b91cb53-798b-406c-bf1b-1b85b946ea6a"/>
    <ds:schemaRef ds:uri="fb2e1e0c-01b4-40ec-b0ba-0ac2573c90d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5B071E4-1F28-4A37-A9B9-4C1A4204BF17}">
  <ds:schemaRefs>
    <ds:schemaRef ds:uri="http://schemas.microsoft.com/sharepoint/v3/contenttype/forms"/>
  </ds:schemaRefs>
</ds:datastoreItem>
</file>

<file path=customXml/itemProps3.xml><?xml version="1.0" encoding="utf-8"?>
<ds:datastoreItem xmlns:ds="http://schemas.openxmlformats.org/officeDocument/2006/customXml" ds:itemID="{C32D05A6-C533-4841-B8AA-C62EBB3D0EB2}">
  <ds:schemaRefs>
    <ds:schemaRef ds:uri="http://purl.org/dc/elements/1.1/"/>
    <ds:schemaRef ds:uri="http://schemas.microsoft.com/office/2006/documentManagement/types"/>
    <ds:schemaRef ds:uri="http://purl.org/dc/terms/"/>
    <ds:schemaRef ds:uri="fb2e1e0c-01b4-40ec-b0ba-0ac2573c90db"/>
    <ds:schemaRef ds:uri="http://schemas.microsoft.com/office/2006/metadata/properties"/>
    <ds:schemaRef ds:uri="http://purl.org/dc/dcmitype/"/>
    <ds:schemaRef ds:uri="http://schemas.microsoft.com/office/infopath/2007/PartnerControls"/>
    <ds:schemaRef ds:uri="http://schemas.openxmlformats.org/package/2006/metadata/core-properties"/>
    <ds:schemaRef ds:uri="ab91cb53-798b-406c-bf1b-1b85b946ea6a"/>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Default Theme</Template>
  <TotalTime>1430</TotalTime>
  <Words>991</Words>
  <Application>Microsoft Office PowerPoint</Application>
  <PresentationFormat>Widescreen</PresentationFormat>
  <Paragraphs>208</Paragraphs>
  <Slides>11</Slides>
  <Notes>8</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11</vt:i4>
      </vt:variant>
    </vt:vector>
  </HeadingPairs>
  <TitlesOfParts>
    <vt:vector size="22" baseType="lpstr">
      <vt:lpstr>Aptos</vt:lpstr>
      <vt:lpstr>Arial</vt:lpstr>
      <vt:lpstr>Calibri</vt:lpstr>
      <vt:lpstr>Courier New</vt:lpstr>
      <vt:lpstr>Montserrat</vt:lpstr>
      <vt:lpstr>Montserrat Medium</vt:lpstr>
      <vt:lpstr>Montserrat SemiBold</vt:lpstr>
      <vt:lpstr>Oswald</vt:lpstr>
      <vt:lpstr>Oswald Medium</vt:lpstr>
      <vt:lpstr>ProfiseeTheme</vt:lpstr>
      <vt:lpstr>2025-Profisee-Theme</vt:lpstr>
      <vt:lpstr>PowerPoint Presentation</vt:lpstr>
      <vt:lpstr>PowerPoint Presentation</vt:lpstr>
      <vt:lpstr>How we balance AI adoption and Risk</vt:lpstr>
      <vt:lpstr>Controlled freedom</vt:lpstr>
      <vt:lpstr>Use of AI in Profisee R&amp;D</vt:lpstr>
      <vt:lpstr>Why we aren’t Measuring AI ROI Yet</vt:lpstr>
      <vt:lpstr>Where will the majority of AI value be realized?</vt:lpstr>
      <vt:lpstr>Agentic AI differentiation</vt:lpstr>
      <vt:lpstr>Your Data foundation can become your AI differentiator</vt:lpstr>
      <vt:lpstr>Profisee’s Vision for AI</vt:lpstr>
      <vt:lpstr>PowerPoint Presentation</vt:lpstr>
    </vt:vector>
  </TitlesOfParts>
  <Company>Profisee Group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Eric Melcher</dc:creator>
  <cp:lastModifiedBy>Eric Melcher</cp:lastModifiedBy>
  <cp:revision>1</cp:revision>
  <dcterms:created xsi:type="dcterms:W3CDTF">2025-11-03T12:44:19Z</dcterms:created>
  <dcterms:modified xsi:type="dcterms:W3CDTF">2025-11-04T12:35:11Z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0x010100C83D50C3291F14488539A4D77AB32641</vt:lpwstr>
  </property>
</Properties>
</file>